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436" r:id="rId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0" b="1" i="0" u="none" strike="noStrike" cap="all" spc="0" normalizeH="0" baseline="0">
        <a:ln>
          <a:noFill/>
        </a:ln>
        <a:solidFill>
          <a:srgbClr val="8DC63F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422"/>
    <a:srgbClr val="F2E70E"/>
    <a:srgbClr val="EBC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00" autoAdjust="0"/>
    <p:restoredTop sz="55909" autoAdjust="0"/>
  </p:normalViewPr>
  <p:slideViewPr>
    <p:cSldViewPr snapToGrid="0">
      <p:cViewPr varScale="1">
        <p:scale>
          <a:sx n="30" d="100"/>
          <a:sy n="30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09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9" name="Shape 3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18653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This 3 minute video has NJ mayors describing their towns’ efforts. </a:t>
            </a:r>
            <a:r>
              <a:rPr lang="en-US" sz="1400" b="1" dirty="0">
                <a:effectLst/>
                <a:latin typeface="+mn-lt"/>
                <a:ea typeface="+mn-ea"/>
                <a:cs typeface="+mn-cs"/>
                <a:sym typeface="Arial"/>
              </a:rPr>
              <a:t>ALSO, the Director Randy Solomon, of Sustainable Jersey, describes his support – via consultants, grants, and written guidance for all Green Team “Actions”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7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r Transition - Green">
    <p:bg>
      <p:bgPr>
        <a:solidFill>
          <a:srgbClr val="8D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2032000" y="4533900"/>
            <a:ext cx="20320000" cy="4648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13000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0000" y="179999"/>
            <a:ext cx="481584" cy="495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ttom 3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u3qfwpdgrvy-sugar-bee.jpg"/>
          <p:cNvSpPr>
            <a:spLocks noGrp="1"/>
          </p:cNvSpPr>
          <p:nvPr>
            <p:ph type="pic" sz="half" idx="13"/>
          </p:nvPr>
        </p:nvSpPr>
        <p:spPr>
          <a:xfrm>
            <a:off x="-12617" y="8627242"/>
            <a:ext cx="24409232" cy="50885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1844000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21844000" cy="5822243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Renewable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6" name="icon-clean energy_green.ai" descr="icon-clean energy_green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36169" y="-63"/>
            <a:ext cx="13716001" cy="13716126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6" name="icon-people_green.ai" descr="icon-people_green.ai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3676783" y="1962546"/>
            <a:ext cx="9790985" cy="979098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6" name="icon-world_green.ai" descr="icon-world_green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12100" y="2030102"/>
            <a:ext cx="9744948" cy="965579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or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6" name="LeadershipCorps-logo.ai" descr="LeadershipCorps-logo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9202" y="2014856"/>
            <a:ext cx="7097997" cy="9686288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24 H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6" name="24HrsReality-logo-2012.png" descr="24HrsReality-logo-20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87551" y="2033503"/>
            <a:ext cx="8661301" cy="964899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S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47" name="CSN_Logo_vert_CR.png" descr="CSN_Logo_vert_C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23900" y="292100"/>
            <a:ext cx="10604500" cy="13792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6" name="100Committed-Final.png" descr="100Committed-Fin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14685" y="1523464"/>
            <a:ext cx="13807032" cy="1066907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Pricing Pol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PricingPollutionLogo.png" descr="PricingPollution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47255" y="4747285"/>
            <a:ext cx="10646074" cy="4221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ampus Cor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77" name="CampusCorps_Final_Vertical.png" descr="CampusCorps_Final_Vertic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13684" y="2632026"/>
            <a:ext cx="8494761" cy="965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r Transition - Grey"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032000" y="4533900"/>
            <a:ext cx="20320000" cy="4648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13000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60000" y="179999"/>
            <a:ext cx="481584" cy="495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R-Pittsburgh-Wed-458.jpg"/>
          <p:cNvSpPr>
            <a:spLocks noGrp="1"/>
          </p:cNvSpPr>
          <p:nvPr>
            <p:ph type="pic" sz="half" idx="13"/>
          </p:nvPr>
        </p:nvSpPr>
        <p:spPr>
          <a:xfrm>
            <a:off x="12199937" y="0"/>
            <a:ext cx="12199900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5" name="CR-Pittsburgh-Tues-227.jpg"/>
          <p:cNvSpPr>
            <a:spLocks noGrp="1"/>
          </p:cNvSpPr>
          <p:nvPr>
            <p:ph type="pic" sz="half" idx="14"/>
          </p:nvPr>
        </p:nvSpPr>
        <p:spPr>
          <a:xfrm>
            <a:off x="0" y="0"/>
            <a:ext cx="12199899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6" name="CR-SEATTLE-STIAN-CARD5-114.jpg"/>
          <p:cNvSpPr>
            <a:spLocks noGrp="1"/>
          </p:cNvSpPr>
          <p:nvPr>
            <p:ph type="pic" sz="half" idx="15"/>
          </p:nvPr>
        </p:nvSpPr>
        <p:spPr>
          <a:xfrm>
            <a:off x="12199937" y="6858000"/>
            <a:ext cx="12199900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7" name="CR-Pittsburgh-Wed-783.jpg"/>
          <p:cNvSpPr>
            <a:spLocks noGrp="1"/>
          </p:cNvSpPr>
          <p:nvPr>
            <p:ph type="pic" sz="half" idx="16"/>
          </p:nvPr>
        </p:nvSpPr>
        <p:spPr>
          <a:xfrm>
            <a:off x="-1" y="6858000"/>
            <a:ext cx="12199900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290" name="Group"/>
          <p:cNvGrpSpPr/>
          <p:nvPr/>
        </p:nvGrpSpPr>
        <p:grpSpPr>
          <a:xfrm>
            <a:off x="-408000" y="-702000"/>
            <a:ext cx="25200001" cy="15120000"/>
            <a:chOff x="0" y="0"/>
            <a:chExt cx="25199999" cy="15119999"/>
          </a:xfrm>
        </p:grpSpPr>
        <p:sp>
          <p:nvSpPr>
            <p:cNvPr id="288" name="Rectangle"/>
            <p:cNvSpPr/>
            <p:nvPr/>
          </p:nvSpPr>
          <p:spPr>
            <a:xfrm>
              <a:off x="12420000" y="0"/>
              <a:ext cx="360001" cy="1512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9" name="Rectangle"/>
            <p:cNvSpPr/>
            <p:nvPr/>
          </p:nvSpPr>
          <p:spPr>
            <a:xfrm rot="16200000">
              <a:off x="12420000" y="-5040001"/>
              <a:ext cx="360001" cy="25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8710866" y="6298281"/>
            <a:ext cx="6962267" cy="1119439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algn="ctr">
              <a:defRPr sz="6000"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4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-228600" y="-175601"/>
            <a:ext cx="8999092" cy="7093150"/>
          </a:xfrm>
          <a:prstGeom prst="rect">
            <a:avLst/>
          </a:prstGeom>
          <a:solidFill>
            <a:srgbClr val="8DC63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0" name="_AS_1867.jpg"/>
          <p:cNvSpPr>
            <a:spLocks noGrp="1"/>
          </p:cNvSpPr>
          <p:nvPr>
            <p:ph type="pic" sz="quarter" idx="13"/>
          </p:nvPr>
        </p:nvSpPr>
        <p:spPr>
          <a:xfrm>
            <a:off x="16255999" y="6853434"/>
            <a:ext cx="8128162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1" name="20170429_as_ClimateRealityMarch_0771.jpg"/>
          <p:cNvSpPr>
            <a:spLocks noGrp="1"/>
          </p:cNvSpPr>
          <p:nvPr>
            <p:ph type="pic" sz="half" idx="14"/>
          </p:nvPr>
        </p:nvSpPr>
        <p:spPr>
          <a:xfrm>
            <a:off x="0" y="6853434"/>
            <a:ext cx="16275074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2" name="20170429_as_ClimateRealityMarch_0692.jpg"/>
          <p:cNvSpPr>
            <a:spLocks noGrp="1"/>
          </p:cNvSpPr>
          <p:nvPr>
            <p:ph type="pic" sz="half" idx="15"/>
          </p:nvPr>
        </p:nvSpPr>
        <p:spPr>
          <a:xfrm>
            <a:off x="8128000" y="-4566"/>
            <a:ext cx="16267972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4" name="Rectangle"/>
          <p:cNvSpPr/>
          <p:nvPr/>
        </p:nvSpPr>
        <p:spPr>
          <a:xfrm>
            <a:off x="8128000" y="-173383"/>
            <a:ext cx="360000" cy="72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5" name="Rectangle"/>
          <p:cNvSpPr/>
          <p:nvPr/>
        </p:nvSpPr>
        <p:spPr>
          <a:xfrm rot="16200000">
            <a:off x="12012000" y="-5742000"/>
            <a:ext cx="360001" cy="2520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6" name="Rectangle"/>
          <p:cNvSpPr/>
          <p:nvPr/>
        </p:nvSpPr>
        <p:spPr>
          <a:xfrm>
            <a:off x="16076000" y="7026616"/>
            <a:ext cx="360001" cy="72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7" name="Title Text"/>
          <p:cNvSpPr txBox="1">
            <a:spLocks noGrp="1"/>
          </p:cNvSpPr>
          <p:nvPr>
            <p:ph type="title"/>
          </p:nvPr>
        </p:nvSpPr>
        <p:spPr>
          <a:xfrm>
            <a:off x="1270000" y="1270000"/>
            <a:ext cx="5912821" cy="44489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_AS_1867.jpg"/>
          <p:cNvSpPr>
            <a:spLocks noGrp="1"/>
          </p:cNvSpPr>
          <p:nvPr>
            <p:ph type="pic" sz="quarter" idx="13"/>
          </p:nvPr>
        </p:nvSpPr>
        <p:spPr>
          <a:xfrm>
            <a:off x="16255999" y="6853434"/>
            <a:ext cx="8128162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5" name="20170429_as_ClimateRealityMarch_0771.jpg"/>
          <p:cNvSpPr>
            <a:spLocks noGrp="1"/>
          </p:cNvSpPr>
          <p:nvPr>
            <p:ph type="pic" sz="half" idx="14"/>
          </p:nvPr>
        </p:nvSpPr>
        <p:spPr>
          <a:xfrm>
            <a:off x="0" y="6853434"/>
            <a:ext cx="16275074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6" name="20170429_as_ClimateRealityMarch_0692.jpg"/>
          <p:cNvSpPr>
            <a:spLocks noGrp="1"/>
          </p:cNvSpPr>
          <p:nvPr>
            <p:ph type="pic" sz="half" idx="15"/>
          </p:nvPr>
        </p:nvSpPr>
        <p:spPr>
          <a:xfrm>
            <a:off x="8128000" y="-4566"/>
            <a:ext cx="16267972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7" name="_AS_1314.jpg"/>
          <p:cNvSpPr>
            <a:spLocks noGrp="1"/>
          </p:cNvSpPr>
          <p:nvPr>
            <p:ph type="pic" sz="quarter" idx="16"/>
          </p:nvPr>
        </p:nvSpPr>
        <p:spPr>
          <a:xfrm>
            <a:off x="0" y="-4566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9" name="Rectangle"/>
          <p:cNvSpPr/>
          <p:nvPr/>
        </p:nvSpPr>
        <p:spPr>
          <a:xfrm>
            <a:off x="8128000" y="-173383"/>
            <a:ext cx="360000" cy="72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0" name="Rectangle"/>
          <p:cNvSpPr/>
          <p:nvPr/>
        </p:nvSpPr>
        <p:spPr>
          <a:xfrm rot="16200000">
            <a:off x="12012000" y="-5742000"/>
            <a:ext cx="360001" cy="2520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1" name="Rectangle"/>
          <p:cNvSpPr/>
          <p:nvPr/>
        </p:nvSpPr>
        <p:spPr>
          <a:xfrm>
            <a:off x="16076000" y="7026616"/>
            <a:ext cx="360001" cy="72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"/>
          <p:cNvSpPr/>
          <p:nvPr/>
        </p:nvSpPr>
        <p:spPr>
          <a:xfrm>
            <a:off x="-228600" y="-175601"/>
            <a:ext cx="12654658" cy="7093150"/>
          </a:xfrm>
          <a:prstGeom prst="rect">
            <a:avLst/>
          </a:prstGeom>
          <a:solidFill>
            <a:srgbClr val="8DC63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9" name="andreas-gucklhorn-285561-unsplash.jpg"/>
          <p:cNvSpPr>
            <a:spLocks noGrp="1"/>
          </p:cNvSpPr>
          <p:nvPr>
            <p:ph type="pic" sz="quarter" idx="13"/>
          </p:nvPr>
        </p:nvSpPr>
        <p:spPr>
          <a:xfrm>
            <a:off x="16255999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0" name="electricity-1330214.jpg"/>
          <p:cNvSpPr>
            <a:spLocks noGrp="1"/>
          </p:cNvSpPr>
          <p:nvPr>
            <p:ph type="pic" sz="quarter" idx="14"/>
          </p:nvPr>
        </p:nvSpPr>
        <p:spPr>
          <a:xfrm>
            <a:off x="8128000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1" name="american-public-power-association-419672.jpg"/>
          <p:cNvSpPr>
            <a:spLocks noGrp="1"/>
          </p:cNvSpPr>
          <p:nvPr>
            <p:ph type="pic" sz="quarter" idx="15"/>
          </p:nvPr>
        </p:nvSpPr>
        <p:spPr>
          <a:xfrm>
            <a:off x="0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2" name="jason-blackeye-107478-unsplash.jpg"/>
          <p:cNvSpPr>
            <a:spLocks noGrp="1"/>
          </p:cNvSpPr>
          <p:nvPr>
            <p:ph type="pic" sz="half" idx="16"/>
          </p:nvPr>
        </p:nvSpPr>
        <p:spPr>
          <a:xfrm>
            <a:off x="12194819" y="0"/>
            <a:ext cx="12199900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37" name="Group"/>
          <p:cNvGrpSpPr/>
          <p:nvPr/>
        </p:nvGrpSpPr>
        <p:grpSpPr>
          <a:xfrm>
            <a:off x="-408000" y="-241300"/>
            <a:ext cx="25200001" cy="14400001"/>
            <a:chOff x="0" y="0"/>
            <a:chExt cx="25199999" cy="14400000"/>
          </a:xfrm>
        </p:grpSpPr>
        <p:sp>
          <p:nvSpPr>
            <p:cNvPr id="333" name="Rectangle"/>
            <p:cNvSpPr/>
            <p:nvPr/>
          </p:nvSpPr>
          <p:spPr>
            <a:xfrm>
              <a:off x="12420000" y="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34" name="Rectangle"/>
            <p:cNvSpPr/>
            <p:nvPr/>
          </p:nvSpPr>
          <p:spPr>
            <a:xfrm rot="16200000">
              <a:off x="12420000" y="-5500700"/>
              <a:ext cx="360001" cy="2520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35" name="Rectangle"/>
            <p:cNvSpPr/>
            <p:nvPr/>
          </p:nvSpPr>
          <p:spPr>
            <a:xfrm>
              <a:off x="8356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36" name="Rectangle"/>
            <p:cNvSpPr/>
            <p:nvPr/>
          </p:nvSpPr>
          <p:spPr>
            <a:xfrm>
              <a:off x="16484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338" name="Title Text"/>
          <p:cNvSpPr txBox="1">
            <a:spLocks noGrp="1"/>
          </p:cNvSpPr>
          <p:nvPr>
            <p:ph type="title"/>
          </p:nvPr>
        </p:nvSpPr>
        <p:spPr>
          <a:xfrm>
            <a:off x="1270000" y="1270000"/>
            <a:ext cx="9657458" cy="46339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andreas-gucklhorn-285561-unsplash.jpg"/>
          <p:cNvSpPr>
            <a:spLocks noGrp="1"/>
          </p:cNvSpPr>
          <p:nvPr>
            <p:ph type="pic" sz="quarter" idx="13"/>
          </p:nvPr>
        </p:nvSpPr>
        <p:spPr>
          <a:xfrm>
            <a:off x="16255999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7" name="solarpark-1288842.jpg"/>
          <p:cNvSpPr>
            <a:spLocks noGrp="1"/>
          </p:cNvSpPr>
          <p:nvPr>
            <p:ph type="pic" sz="quarter" idx="14"/>
          </p:nvPr>
        </p:nvSpPr>
        <p:spPr>
          <a:xfrm>
            <a:off x="8128000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8" name="electricity-1330214.jpg"/>
          <p:cNvSpPr>
            <a:spLocks noGrp="1"/>
          </p:cNvSpPr>
          <p:nvPr>
            <p:ph type="pic" sz="quarter" idx="15"/>
          </p:nvPr>
        </p:nvSpPr>
        <p:spPr>
          <a:xfrm>
            <a:off x="0" y="6853434"/>
            <a:ext cx="8128161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9" name="jason-blackeye-107478-unsplash.jpg"/>
          <p:cNvSpPr>
            <a:spLocks noGrp="1"/>
          </p:cNvSpPr>
          <p:nvPr>
            <p:ph type="pic" sz="half" idx="16"/>
          </p:nvPr>
        </p:nvSpPr>
        <p:spPr>
          <a:xfrm>
            <a:off x="12194819" y="0"/>
            <a:ext cx="12199900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0" name="american-public-power-association-419672.jpg"/>
          <p:cNvSpPr>
            <a:spLocks noGrp="1"/>
          </p:cNvSpPr>
          <p:nvPr>
            <p:ph type="pic" sz="half" idx="17"/>
          </p:nvPr>
        </p:nvSpPr>
        <p:spPr>
          <a:xfrm>
            <a:off x="0" y="0"/>
            <a:ext cx="12199899" cy="68624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55" name="Group"/>
          <p:cNvGrpSpPr/>
          <p:nvPr/>
        </p:nvGrpSpPr>
        <p:grpSpPr>
          <a:xfrm>
            <a:off x="-408000" y="-241300"/>
            <a:ext cx="25200001" cy="14400001"/>
            <a:chOff x="0" y="0"/>
            <a:chExt cx="25199999" cy="14400000"/>
          </a:xfrm>
        </p:grpSpPr>
        <p:sp>
          <p:nvSpPr>
            <p:cNvPr id="351" name="Rectangle"/>
            <p:cNvSpPr/>
            <p:nvPr/>
          </p:nvSpPr>
          <p:spPr>
            <a:xfrm>
              <a:off x="12420000" y="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52" name="Rectangle"/>
            <p:cNvSpPr/>
            <p:nvPr/>
          </p:nvSpPr>
          <p:spPr>
            <a:xfrm rot="16200000">
              <a:off x="12420000" y="-5500700"/>
              <a:ext cx="360001" cy="2520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53" name="Rectangle"/>
            <p:cNvSpPr/>
            <p:nvPr/>
          </p:nvSpPr>
          <p:spPr>
            <a:xfrm>
              <a:off x="8356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54" name="Rectangle"/>
            <p:cNvSpPr/>
            <p:nvPr/>
          </p:nvSpPr>
          <p:spPr>
            <a:xfrm>
              <a:off x="16484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c Graph -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4" name="Object"/>
          <p:cNvSpPr txBox="1">
            <a:spLocks noGrp="1"/>
          </p:cNvSpPr>
          <p:nvPr>
            <p:ph idx="3"/>
          </p:nvPr>
        </p:nvSpPr>
        <p:spPr>
          <a:xfrm>
            <a:off x="1016000" y="2540000"/>
            <a:ext cx="22352000" cy="9360000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5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2352000" cy="175689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c Graph -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3" name="Object"/>
          <p:cNvSpPr txBox="1">
            <a:spLocks noGrp="1"/>
          </p:cNvSpPr>
          <p:nvPr>
            <p:ph sz="half" idx="3"/>
          </p:nvPr>
        </p:nvSpPr>
        <p:spPr>
          <a:xfrm>
            <a:off x="1016000" y="2540000"/>
            <a:ext cx="11176000" cy="9722792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4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2352000" cy="175689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93805" y="2540000"/>
            <a:ext cx="10673275" cy="10228285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buBlip>
                <a:blip r:embed="rId2"/>
              </a:buBlip>
            </a:lvl1pPr>
            <a:lvl2pPr marL="1099038" indent="-464038">
              <a:buSzPct val="75000"/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Text on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drought-1675729_1920.jp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2413000"/>
            <a:ext cx="21844000" cy="9698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1844000" cy="138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 Text on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ceberg-404966_1920.jp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1844000" cy="13847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2413000"/>
            <a:ext cx="21844000" cy="9696788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alf Faded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_DSC3465.jp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" name="Rectangle"/>
          <p:cNvSpPr/>
          <p:nvPr/>
        </p:nvSpPr>
        <p:spPr>
          <a:xfrm>
            <a:off x="12192000" y="-1"/>
            <a:ext cx="12637149" cy="14145347"/>
          </a:xfrm>
          <a:prstGeom prst="rect">
            <a:avLst/>
          </a:prstGeom>
          <a:solidFill>
            <a:srgbClr val="FFFFFF">
              <a:alpha val="70389"/>
            </a:srgbClr>
          </a:solidFill>
          <a:ln w="12700">
            <a:miter lim="400000"/>
          </a:ln>
          <a:effectLst>
            <a:outerShdw blurRad="38100" dist="25400" dir="13494913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18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359999" y="12503053"/>
            <a:ext cx="906947" cy="90694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3208000" y="635000"/>
            <a:ext cx="10260001" cy="14759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208000" y="2413000"/>
            <a:ext cx="10260001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alf Faded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20180626_CRP_PC_0595.jp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Rectangle"/>
          <p:cNvSpPr/>
          <p:nvPr/>
        </p:nvSpPr>
        <p:spPr>
          <a:xfrm>
            <a:off x="12192000" y="-1"/>
            <a:ext cx="12637149" cy="14145347"/>
          </a:xfrm>
          <a:prstGeom prst="rect">
            <a:avLst/>
          </a:prstGeom>
          <a:solidFill>
            <a:srgbClr val="333333">
              <a:alpha val="70384"/>
            </a:srgbClr>
          </a:solidFill>
          <a:ln w="12700">
            <a:miter lim="400000"/>
          </a:ln>
          <a:effectLst>
            <a:outerShdw blurRad="38100" dist="25400" dir="13494913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30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359999" y="12503053"/>
            <a:ext cx="906947" cy="906947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13208000" y="635000"/>
            <a:ext cx="10260001" cy="14759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208000" y="2413000"/>
            <a:ext cx="10260001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/Bullets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656.jpg"/>
          <p:cNvSpPr>
            <a:spLocks noGrp="1"/>
          </p:cNvSpPr>
          <p:nvPr>
            <p:ph type="pic" idx="13"/>
          </p:nvPr>
        </p:nvSpPr>
        <p:spPr>
          <a:xfrm>
            <a:off x="13042471" y="0"/>
            <a:ext cx="11354143" cy="13715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11354197" cy="13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/Bullets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273523149_903d6751f2_o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1354143" cy="13715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51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80862"/>
            <a:extLst/>
          </a:blip>
          <a:stretch>
            <a:fillRect/>
          </a:stretch>
        </p:blipFill>
        <p:spPr>
          <a:xfrm>
            <a:off x="359999" y="12503053"/>
            <a:ext cx="906947" cy="90694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12319000" y="635000"/>
            <a:ext cx="11354197" cy="1587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319000" y="2413000"/>
            <a:ext cx="11354197" cy="10090054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5500" y="12954000"/>
            <a:ext cx="481584" cy="495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parent CRLC logo.png" descr="transparent CRLC logo.png"/>
          <p:cNvPicPr>
            <a:picLocks noChangeAspect="1"/>
          </p:cNvPicPr>
          <p:nvPr/>
        </p:nvPicPr>
        <p:blipFill>
          <a:blip r:embed="rId28">
            <a:alphaModFix amt="60000"/>
            <a:extLst/>
          </a:blip>
          <a:stretch>
            <a:fillRect/>
          </a:stretch>
        </p:blipFill>
        <p:spPr>
          <a:xfrm>
            <a:off x="359999" y="12503053"/>
            <a:ext cx="906947" cy="90694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016000" y="635000"/>
            <a:ext cx="22584000" cy="13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2412999"/>
            <a:ext cx="22352000" cy="952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buBlip>
                <a:blip r:embed="rId29"/>
              </a:buBlip>
            </a:lvl1pPr>
            <a:lvl2pPr marL="1066800" indent="-342900">
              <a:buSzPct val="94000"/>
              <a:buChar char="•"/>
              <a:defRPr sz="3800"/>
            </a:lvl2pPr>
            <a:lvl3pPr marL="1685192" indent="-415192">
              <a:buSzPct val="75000"/>
              <a:buChar char="•"/>
              <a:defRPr sz="3400"/>
            </a:lvl3pPr>
            <a:lvl4pPr marL="2271346" indent="-366346">
              <a:buSzPct val="75000"/>
              <a:buChar char="•"/>
              <a:defRPr sz="3000"/>
            </a:lvl4pPr>
            <a:lvl5pPr marL="2881923" indent="-341923">
              <a:buSzPct val="75000"/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88034" y="12947733"/>
            <a:ext cx="481584" cy="4953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2600" cap="none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609600" marR="0" indent="-584200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29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1pPr>
      <a:lvl2pPr marL="1245576" marR="0" indent="-610576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0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2pPr>
      <a:lvl3pPr marL="1880576" marR="0" indent="-610576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0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3pPr>
      <a:lvl4pPr marL="2515576" marR="0" indent="-610576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0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4pPr>
      <a:lvl5pPr marL="3150576" marR="0" indent="-610576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0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5pPr>
      <a:lvl6pPr marL="3785577" marR="0" indent="-610577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0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6pPr>
      <a:lvl7pPr marL="4420577" marR="0" indent="-610577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0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7pPr>
      <a:lvl8pPr marL="5055577" marR="0" indent="-610577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0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8pPr>
      <a:lvl9pPr marL="5690577" marR="0" indent="-610577" algn="l" defTabSz="8255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50000"/>
        <a:buFontTx/>
        <a:buBlip>
          <a:blip r:embed="rId30"/>
        </a:buBlip>
        <a:tabLst/>
        <a:defRPr sz="5000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31FE-01A4-43E7-9FDD-860E9C63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MAYORS CLIMATE CONFERENCE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DBA52-C9EA-4DDE-B26D-629AFE00F42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nicipalities-climate-Change">
            <a:hlinkClick r:id="" action="ppaction://media"/>
            <a:extLst>
              <a:ext uri="{FF2B5EF4-FFF2-40B4-BE49-F238E27FC236}">
                <a16:creationId xmlns:a16="http://schemas.microsoft.com/office/drawing/2014/main" id="{AE3B1AC9-BD6C-4742-B876-BEB34D853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24938"/>
            <a:ext cx="25012997" cy="1406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17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A287C6"/>
      </a:dk1>
      <a:lt1>
        <a:srgbClr val="8DC63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rm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rm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8253</TotalTime>
  <Words>46</Words>
  <Application>Microsoft Office PowerPoint</Application>
  <PresentationFormat>Custom</PresentationFormat>
  <Paragraphs>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Gill Sans</vt:lpstr>
      <vt:lpstr>Helvetica</vt:lpstr>
      <vt:lpstr>Helvetica Light</vt:lpstr>
      <vt:lpstr>Helvetica Neue</vt:lpstr>
      <vt:lpstr>White</vt:lpstr>
      <vt:lpstr>MAYORS CLIMATE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County Climate Coalition</dc:title>
  <dc:creator>patlaptop miller</dc:creator>
  <cp:lastModifiedBy>Steve Miller</cp:lastModifiedBy>
  <cp:revision>117</cp:revision>
  <dcterms:modified xsi:type="dcterms:W3CDTF">2019-05-24T04:03:32Z</dcterms:modified>
</cp:coreProperties>
</file>