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7DF8-B775-A0FB-22F4-F7BF15B19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79169-F0D9-3AAA-3362-793F2E847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D29CF-8CEF-BB82-04F7-854DD7DE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81D90-A358-20B8-CB0D-F5B84580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56A7-4CED-0AB3-F1B7-BEF7C9FE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8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F1D2-148B-C753-6F5B-0B3C2F3A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DAAEF-4EB0-2DC7-7B75-99849013E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B0966-2A27-86FD-4433-94850B2E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3291-A7C2-9B46-DB37-A65D7A77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943E-5278-803D-B88B-31B1BC4C2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2DA8F-748C-A8AD-43D2-1ABFD8A751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B0926-0BD5-C50C-84A2-E5D2C71C4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46CA6-5F27-E511-FDED-7C579743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1CDF5-9CB2-8D9D-7C7B-7C637183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1D611-680B-4A7F-0E95-BA5022C05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E604-7D5C-04F2-FE30-2CBAEBE1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EBC82-B5C6-4013-A79D-301DE148A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EBFFB-821A-896C-E436-3A321F64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243F6-13AD-94E6-A754-A1726022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1FA2-1E1C-3062-2E7F-EBBE62A4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013F-5B3B-0C07-FCE0-8F33BA80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56A3C-6D75-2280-C24C-1C49E514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E57CF-C22A-9578-C762-76A75324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78994-4763-3FA9-F585-C186C7EE9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45508-354F-AD70-1CE2-1F6C383A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8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BF7A-B6BD-3D54-9569-309628ADC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65E8C-7C0B-9545-C3E5-A95D5E8CF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72514-5855-360B-3E98-96020DD3A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2DD1B-D8D1-6C99-8563-C5CA8D3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321BD-7459-82F3-966C-FB794AC3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BFF56-ECDA-7C62-514A-40850B48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42AF-1137-C2DD-F55D-CD691A10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6DE7B-C679-D28A-4EFC-25424EF8B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7E0EC-4E2C-357A-DEEF-0A6C9D1BB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BE76E-6930-E45A-4995-41E5795A47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5A2B9-F599-A5EC-BAC3-3A35E7B68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2AF08-E7B9-A31A-053D-C3462703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7D1B7-5549-5527-9153-9F017F3B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8C44F-9300-E327-CE43-F24BF67D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6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AB71A-C7A9-57A3-FD54-1988E4814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56B81-0F03-BF99-681E-EA899D77A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E3475-44A0-A196-6D2F-71BB3C3E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7794-8D12-5AFA-F08E-3365B81CA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B6DAF-96B8-A7BB-193C-749A5607F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ED828-0401-AC3D-0C00-ED5F146B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7ADC7-2B74-474E-2801-384A0AE0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6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2A493-608C-8CEF-5232-6C08F51B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DA44-4A5E-25D0-923B-85DBB6579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BC444-8E56-8A81-37DF-98F0C94C9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CE52C9-BFF6-ADC0-CA7E-98D9C132B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8F053-BC9A-557E-94E8-66F8CD5F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21156-9B99-8D2D-C6B3-5041B6FEA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8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B7B1-FC7D-2C05-486B-A979A855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8098E-E71B-B688-9A33-F95CA9FBE6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518B4-CF53-CABD-47BB-1EEED9A77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63C80-3841-F1BC-3F05-CECE8288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FED24-7F5F-99F2-8270-95565CAB1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52034-1638-C36F-9C1D-A4D740EE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EDDAE-D1E1-C6D7-4156-8A091F75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BA105-224A-B3F5-5957-6DCA58928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8BFE8-D58E-952D-3422-32B66C349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1006F4-7EC2-4F95-8FA9-2B1B8375E22A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F033D-6639-8815-DFF7-EC3364F1B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86AE5-7BAF-49BC-5CC6-93893443A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67670C-DBF5-425F-9BE5-0F56A6FCB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8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martinottaway.com/rhemmen/solar-conestoga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A84E-BBD0-5D6C-FB3A-E5A56FD25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BUILDING ELECTRIFICATION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93C6E-7D0C-ADC7-0BB7-969091ADD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ADVENTURES IN DESIGN &amp; USE</a:t>
            </a:r>
          </a:p>
          <a:p>
            <a:r>
              <a:rPr lang="en-US" sz="3900" dirty="0">
                <a:solidFill>
                  <a:srgbClr val="FF0000"/>
                </a:solidFill>
              </a:rPr>
              <a:t> OF AN ELECTRIFIED RV</a:t>
            </a:r>
          </a:p>
          <a:p>
            <a:r>
              <a:rPr lang="en-US" sz="3000" dirty="0"/>
              <a:t>Professor Ben Wymore</a:t>
            </a:r>
          </a:p>
          <a:p>
            <a:r>
              <a:rPr lang="en-US" dirty="0"/>
              <a:t>July 17, 2025</a:t>
            </a:r>
          </a:p>
          <a:p>
            <a:r>
              <a:rPr lang="en-US" err="1"/>
              <a:t>host</a:t>
            </a:r>
            <a:r>
              <a:rPr lang="en-US"/>
              <a:t>: Steve </a:t>
            </a:r>
            <a:r>
              <a:rPr lang="en-US" dirty="0"/>
              <a:t>Miller</a:t>
            </a:r>
          </a:p>
        </p:txBody>
      </p:sp>
    </p:spTree>
    <p:extLst>
      <p:ext uri="{BB962C8B-B14F-4D97-AF65-F5344CB8AC3E}">
        <p14:creationId xmlns:p14="http://schemas.microsoft.com/office/powerpoint/2010/main" val="212685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3B27-BA68-A11D-24E5-3D510430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  SOLAR CONESTOGA</a:t>
            </a:r>
            <a:br>
              <a:rPr lang="en-US" dirty="0"/>
            </a:br>
            <a:r>
              <a:rPr lang="en-US" dirty="0"/>
              <a:t>(Rik van Hemmen concept)</a:t>
            </a:r>
            <a:br>
              <a:rPr lang="en-US" dirty="0"/>
            </a:br>
            <a:r>
              <a:rPr lang="en-US" sz="2200" dirty="0">
                <a:hlinkClick r:id="rId2"/>
              </a:rPr>
              <a:t>https://martinottaway.com/rhemmen/solar-conestogas/</a:t>
            </a:r>
            <a:br>
              <a:rPr lang="en-US" sz="2200" dirty="0"/>
            </a:br>
            <a:r>
              <a:rPr lang="en-US" sz="2200" dirty="0"/>
              <a:t>              rhemmen@martinottaway.com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13B98-15CA-A247-4512-2D73DD9E5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3" y="365125"/>
            <a:ext cx="28575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E01344-612D-3048-CA2A-8D9234764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55" y="2762250"/>
            <a:ext cx="6477000" cy="40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00DAA4-76A4-BC1F-C424-F83C96A4B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406" y="1417649"/>
            <a:ext cx="6163283" cy="2200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B2104D-E56E-2C12-E80F-0D95801482A0}"/>
              </a:ext>
            </a:extLst>
          </p:cNvPr>
          <p:cNvSpPr txBox="1"/>
          <p:nvPr/>
        </p:nvSpPr>
        <p:spPr>
          <a:xfrm>
            <a:off x="7984392" y="4413160"/>
            <a:ext cx="37273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NISSAN LEAF DRIVE TRAIN</a:t>
            </a:r>
          </a:p>
          <a:p>
            <a:r>
              <a:rPr lang="en-US" sz="2400" dirty="0"/>
              <a:t>80KW motor</a:t>
            </a:r>
          </a:p>
          <a:p>
            <a:r>
              <a:rPr lang="en-US" sz="2400" dirty="0"/>
              <a:t>24KWh BATTERY</a:t>
            </a:r>
          </a:p>
          <a:p>
            <a:r>
              <a:rPr lang="en-US" sz="2400" dirty="0"/>
              <a:t>100 MILE RANGE</a:t>
            </a:r>
          </a:p>
          <a:p>
            <a:r>
              <a:rPr lang="en-US" sz="2400" dirty="0"/>
              <a:t>(5 hour charge time)</a:t>
            </a:r>
          </a:p>
        </p:txBody>
      </p:sp>
    </p:spTree>
    <p:extLst>
      <p:ext uri="{BB962C8B-B14F-4D97-AF65-F5344CB8AC3E}">
        <p14:creationId xmlns:p14="http://schemas.microsoft.com/office/powerpoint/2010/main" val="38732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64CA8-FE54-B945-E841-6F0FCA463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77DBC-E89A-5C43-2B8D-4D3308A0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228319"/>
            <a:ext cx="11532097" cy="62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9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477EB6-43EB-D63B-48A2-113892CB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6" y="145915"/>
            <a:ext cx="11857524" cy="650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8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668380-020C-E95D-1F45-77E7F494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490" y="890124"/>
            <a:ext cx="8147510" cy="5205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7E5CA-0E64-2D58-81DF-0EED00B23859}"/>
              </a:ext>
            </a:extLst>
          </p:cNvPr>
          <p:cNvSpPr txBox="1"/>
          <p:nvPr/>
        </p:nvSpPr>
        <p:spPr>
          <a:xfrm>
            <a:off x="493613" y="848784"/>
            <a:ext cx="429687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/>
              <a:t>Provide your name, city, county, state, and email.</a:t>
            </a:r>
            <a:br>
              <a:rPr lang="en-US" sz="2000" dirty="0"/>
            </a:br>
            <a:endParaRPr lang="en-US" sz="2000" dirty="0"/>
          </a:p>
          <a:p>
            <a:pPr>
              <a:buNone/>
            </a:pPr>
            <a:r>
              <a:rPr lang="en-US" sz="2000" dirty="0"/>
              <a:t>Answer a few simple questions:</a:t>
            </a:r>
            <a:br>
              <a:rPr lang="en-US" sz="2000" dirty="0"/>
            </a:b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do you want to electrify your home/apartment?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have an anticipated time frame to start on your electrification journey?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have an estimated cost in mind for your electrification improvements?</a:t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recommend that you fill out Rewiring America’s Personal Electrification Planner</a:t>
            </a:r>
            <a:r>
              <a:rPr lang="en-US" sz="14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BC98B4-CE04-E33E-A9D0-01E2ECB8B04C}"/>
              </a:ext>
            </a:extLst>
          </p:cNvPr>
          <p:cNvSpPr txBox="1"/>
          <p:nvPr/>
        </p:nvSpPr>
        <p:spPr>
          <a:xfrm>
            <a:off x="3791319" y="264986"/>
            <a:ext cx="8238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REQUEST A FREE ELECTRIFICATION COACH</a:t>
            </a:r>
          </a:p>
        </p:txBody>
      </p:sp>
    </p:spTree>
    <p:extLst>
      <p:ext uri="{BB962C8B-B14F-4D97-AF65-F5344CB8AC3E}">
        <p14:creationId xmlns:p14="http://schemas.microsoft.com/office/powerpoint/2010/main" val="291239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BUILDING ELECTRIFICATION  </vt:lpstr>
      <vt:lpstr>   SOLAR CONESTOGA (Rik van Hemmen concept) https://martinottaway.com/rhemmen/solar-conestogas/               rhemmen@martinottaway.com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Miller</dc:creator>
  <cp:lastModifiedBy>Steve Miller</cp:lastModifiedBy>
  <cp:revision>6</cp:revision>
  <dcterms:created xsi:type="dcterms:W3CDTF">2025-07-17T19:55:38Z</dcterms:created>
  <dcterms:modified xsi:type="dcterms:W3CDTF">2025-07-18T21:21:34Z</dcterms:modified>
</cp:coreProperties>
</file>