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629B-8954-CD1F-CE0A-8BCDA764A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95882-F7D0-053D-01E1-2534E91B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33323-79D8-E467-EC41-8D01EB62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BB36-2F40-0887-A732-B2A9B258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CFC51-2DD1-A435-B8C8-F5BAE963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638B-D9C6-B833-827B-0C6F7CC8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97F55-9481-E803-C1D8-6B1E81F1A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67DA-0684-D804-A21F-9CAB0A5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BC7A-6E7D-A648-1A68-4FDF0193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77C9B-EF16-BD42-D67F-2ADED2D4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ABE6D-6969-E430-8B2A-7074AC5D5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30ED-123B-DBDE-4A1D-2B1338BF7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7B77E-9D49-E572-74EA-E9F01D03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2A45-AF51-DD86-B9E3-903FF245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F4F64-E30A-DADE-4F0A-18E87687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1AF2-8A10-8F3A-E5EA-D1666BB7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61EE-EEAC-B210-20AA-3D2A2812C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133D-39C4-F474-FDE8-E2C9998B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FCAF5-94DE-7EFE-B99F-8FF4A56B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2B17-DA1D-EA95-4130-92DDFF7A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B0C9-7653-F08E-F737-32BCE53E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EC21E-6D72-9D1B-6E83-CA77652D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F44E2-3AEA-175B-3513-5610646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37767-B4CC-5454-FB85-C733FB47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73AE-03A4-D0B9-AF8A-C9B72EA9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8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F4A7-D8FC-17B7-6166-F978354C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98B0-1C6A-E256-400B-3A1DC629D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1600-B4F1-92DE-C09B-3908A2364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9592D-DB74-5EA1-9B86-7222D8BB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E33CD-775D-CE67-AD5A-EF72E08F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A3573-F5A0-544F-F6AF-0B5771AF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C886-0CE0-FD17-3727-50F29C06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F973A-0931-0DB4-9969-4F727D7C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B931B-5580-C09F-7270-CAEB6A628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B8455-E3BF-8BB9-7EF1-08A97A36B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8EA7E-5841-C8D3-2AC6-2A8527BC7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AF8A4-E2FF-8D91-628A-BD9E0FD9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BB48A-6224-58F6-7FEF-5BC77FED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218F3-8F7E-C191-E5B1-CA6AAF01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288E-AD4F-22AC-B7DB-FC01FF20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9FFDB-C4D7-77C5-F581-DE47BB8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1A1BF-F6FD-21A1-A246-611D17D1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62CD-3714-EC53-12AB-45DB16EA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0E192-5882-31A2-6F6B-18881E15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E8AE8-7EDF-AFD6-5928-DFD34FD6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8960-8B54-487F-21C3-2A36B0C7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F4E9-7461-9617-38B8-6E6A398E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96FC5-8658-4D4A-1B63-05FF172B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9663C-D043-FB75-ECC4-5EDF1775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AC29-BE0B-68CF-D0C1-1E1C232C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009F3-A4AE-2E30-FB06-72D5B97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55F43-B3F1-53D9-AD63-4737BEE9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905-92C5-554C-B5FD-F56CDF5E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025C8-FE0D-34B4-F5D2-3A97EC4FF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77F1-293A-B2C4-D22D-C374CD479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C0245-1C7D-4CD4-72B4-F9FA4E77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3D2CB-6C48-2B2A-053D-F8BDF328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B14A2-BFAA-D9D4-FD9D-795EA6D4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C3A92-2AAD-C59D-0658-2FAEB8F1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CFC3D-F1A9-3F2A-8BA8-10DCBFB5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2F386-E53C-0880-3E6D-2D471EAC6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FD4A28-29A7-404A-BDB9-D45D377E33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8A87-911F-B2FA-470D-3E1FA3F1F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17668-1B1B-213B-D91C-CB1A11FE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6DB72A-E58F-4DA9-B0F0-8787F624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2CCD-FD64-BEBE-1463-5A46B41A6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 Wisniewski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B133-B7B8-1BF9-26AC-AA1BA98E1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Integrate Comfort Systems</a:t>
            </a:r>
          </a:p>
        </p:txBody>
      </p:sp>
    </p:spTree>
    <p:extLst>
      <p:ext uri="{BB962C8B-B14F-4D97-AF65-F5344CB8AC3E}">
        <p14:creationId xmlns:p14="http://schemas.microsoft.com/office/powerpoint/2010/main" val="217837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4E76-D654-CE81-A4FE-3E048A63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CAF8-4D8A-7585-1A6B-4B4CEA1C5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A940-4352-058E-570D-C4991FFB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D452B-0A6D-6B47-3787-A297AFD6F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632" y="-58980"/>
            <a:ext cx="12362631" cy="6920104"/>
          </a:xfrm>
        </p:spPr>
      </p:pic>
    </p:spTree>
    <p:extLst>
      <p:ext uri="{BB962C8B-B14F-4D97-AF65-F5344CB8AC3E}">
        <p14:creationId xmlns:p14="http://schemas.microsoft.com/office/powerpoint/2010/main" val="21744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8C64-AF47-48F4-8C9A-49947DD5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6BE4C-EC7D-677F-A85D-9CD223027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3120"/>
            <a:ext cx="12192000" cy="69095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D6840-3B1B-563E-E88F-5584A2F38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01"/>
            <a:ext cx="12192000" cy="67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0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37E7-0F5F-B29A-73BE-7B1FD2A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D352-1137-F958-C5EC-8C185E25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93FC2-D4C9-766A-55A2-527FFF0C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4"/>
            <a:ext cx="12192000" cy="68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47C0-02DD-88B4-51BD-4685ACD4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5A7E-7247-F7A6-6A6A-7E231DE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56420-D876-58A6-31B0-00312A91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70" y="0"/>
            <a:ext cx="10872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D737-014C-A717-1B4E-84DC5B30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7B99-8894-5118-B7D5-D29583E85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AA6BB-5A48-D7BD-E296-FF2D3366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918" y="0"/>
            <a:ext cx="125758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5766-218A-6201-5871-74E07506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6A6B7-9868-0391-D3F2-531F86F4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510"/>
            <a:ext cx="12192000" cy="4654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63A48-46A7-2FAF-DC22-FCC8850C5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9769-14E7-3FEA-9150-543B16C4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6DC3-E63C-6229-EC98-84127B71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45DD-C9EC-9611-68F9-C8BED9BD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7072-6AAC-FC4F-226B-A33D700B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4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Chris Wisniewski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Miller</dc:creator>
  <cp:lastModifiedBy>Pat Miller</cp:lastModifiedBy>
  <cp:revision>3</cp:revision>
  <dcterms:created xsi:type="dcterms:W3CDTF">2024-01-25T21:25:48Z</dcterms:created>
  <dcterms:modified xsi:type="dcterms:W3CDTF">2024-01-27T23:07:55Z</dcterms:modified>
</cp:coreProperties>
</file>