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5" d="100"/>
          <a:sy n="65" d="100"/>
        </p:scale>
        <p:origin x="8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42D98-AA07-4E88-BABD-D1BB11305A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DF530BA-E2D5-47D2-8FBB-87D8FEFA86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F53F58-3157-479B-BA34-0C4EDC123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B0B705-A386-468F-AB97-7A3006706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6C76E-C601-4F8A-B268-EA00EB4CF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978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7C928-5EF1-4443-A30C-CB5362239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CC1AE8-EA74-4E84-9F94-55E3E1237C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050B85-43FF-4F8D-BFBA-D1624C6F1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C029F-4F15-48A2-97CA-E8ED10258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BE25F2-0A2D-4363-8279-22CDB8060D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297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20558D-720C-46B0-B24B-208F358656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2E1F4-9174-4028-8747-20D48BAB19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962062-4547-4BC9-A7C9-909BB622E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69B919-C742-48A6-8DB2-CD6AC8C5E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48A91B-7769-4CAE-B5D9-A38E876BD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80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5C0556-FD32-4789-9BD5-7CE4480F94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B13507-947D-4D28-8E92-8FD5F30397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F30C9C-CDB7-495C-B015-AFF2A68C0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DE1F7-C9B2-4061-8F88-BAE6087B3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A2D5F5-AB99-4B7C-B06C-39F435B71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950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3BD73E-6E52-4E17-A112-FC5CAFF1F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286F0F-B0A3-41EB-8437-875BF5351E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8B72E1-4F8B-48CB-A907-9A6C00334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66201F-4184-45C6-AA53-48AF94EF1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D282B-E495-45AC-AD81-F6BE28707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2220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247C7-6EC1-42CC-BD82-4FE06EB710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829078-0E4C-4023-92D5-A5FEC918E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30DBF-7F75-4F91-9FB7-2791F1B125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F53726-8472-4002-BC03-435155EC8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8881F0-D12F-48E4-A3B9-8740C22744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7FEFB-45EF-48F7-80DD-CC88C9A31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225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E15F2-11B2-4B76-B0C8-7C9D7C7F1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18804-84EA-4E09-8403-D9A55460C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D7716C-5F1C-4AEF-BE18-57B3E27D90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B9530CC-6C99-44F9-A82E-111F64E590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6539144-6720-4ABE-9CED-07352C2A5F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63D862-0400-45C7-8530-9658118BF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C3B939E-B178-4572-8485-6430F5813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F672DA-350B-4850-9809-08B5A411F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68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992A0-B317-4125-8D30-A4729C37B4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DA3029-D7E1-4E65-9ED0-DD2B1FE29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D941D0-773E-4172-B09B-4AEB80016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23276B-4C1B-4D6E-B7F3-E030DD18F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518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F1F162-11CB-46A4-A0BC-3F26F23EE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54C80D2-542D-4F58-9F38-1FFC59603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6309F2-41D9-4AC0-B77F-583800F50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0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07265-C724-4EE4-ACBF-F3604086B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A7DB-57B6-4983-8DDB-744193C3A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5CD53D-A78A-45E6-B46B-345165E31A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C62406-3325-4F6A-82AB-1C524988A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2AFDBB-817D-484D-AE58-5B921A978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294CC3-9F3C-4571-B39A-D2DD7A404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901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0B68A-026E-4990-A813-BBE631A45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E4328A-B51C-4C9C-A08E-58D047445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A2725A-6C1B-4A12-8049-B20E5689BB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7CD658-4F4A-4C76-8E60-BBB5AA337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36B5C-3AB6-4820-8C40-25EF307E9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BC4BDD-B5F4-4DA1-945B-EB5EDC515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5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0E1067-ECF5-4A96-8C60-B1B5E3B93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61859D-6DCD-4738-A87A-4C6D1E294E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A44C3B-5412-407C-B00A-E7BB88D16C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DC8C5F-5EBB-45E1-A4D7-8F4B3832198B}" type="datetimeFigureOut">
              <a:rPr lang="en-US" smtClean="0"/>
              <a:t>10/30/2021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7E387E-5A11-497E-8D2D-A1B02A3EA6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142D5D-6179-4297-A46F-67A45BE48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1A4B1-0889-4F14-A3F6-67F725ADCE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134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CB4535E-2BC1-401B-821D-F48E12945531}"/>
              </a:ext>
            </a:extLst>
          </p:cNvPr>
          <p:cNvSpPr txBox="1"/>
          <p:nvPr/>
        </p:nvSpPr>
        <p:spPr>
          <a:xfrm>
            <a:off x="1843549" y="578604"/>
            <a:ext cx="8967019" cy="5700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ELIMINATE MAJORITY OF GREEN HOUSE GAS EMISSIONS</a:t>
            </a:r>
            <a:br>
              <a:rPr lang="en-US" sz="2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 STEPS)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SWITCH TO RENEWABLE ELECTRICITY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HTTP://ELECTRIC.SMILLER.ORG</a:t>
            </a: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YOUR CITY TO SUPPLY COMMUNITY CLEAN ELECTRICITY AGGREGATION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INSTALL ROOFTOP SOLAR OR  SUBSCRIBE TO COMMUNITY SOLAR (2022)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SWITCH TO 3</a:t>
            </a:r>
            <a:r>
              <a:rPr lang="en-US" baseline="30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RD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PARTY RENEWABLE SUPPLIER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TRANSPORTATION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(WHEN EXISTING CARS WEAR OUT):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 WITH HYBRID, PLUG-IN HYBRID, </a:t>
            </a:r>
            <a:r>
              <a:rPr lang="en-U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THEN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EV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ELECTRIFY HOME</a:t>
            </a: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(AS APPLIANCES WEAR OUT, REPLACE WITH ENERGY STAR ELECTRIC)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ENERGY EFFICIENCY AUDIT (INSULATE AND SEAL)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 APPLIANCES  (REPLACE WATER HEATER WITH HEAT PUMP)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REPLACE BOTH A/C AND FURNACE WITH ONE COLD WEATHER HEAT PUMP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0695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120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 Miller</dc:creator>
  <cp:lastModifiedBy>Steve Miller</cp:lastModifiedBy>
  <cp:revision>2</cp:revision>
  <dcterms:created xsi:type="dcterms:W3CDTF">2021-10-29T14:48:58Z</dcterms:created>
  <dcterms:modified xsi:type="dcterms:W3CDTF">2021-10-30T23:20:31Z</dcterms:modified>
</cp:coreProperties>
</file>