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DDDCB-D207-43EF-8F09-A7BE134F7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F7B01-1EAB-41A3-8E4E-445CB9D6D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BD724-4E7C-4317-B943-F9166A7B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3A422-2E82-42CD-A922-A8AE3795D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409E0-69BD-444A-B5A2-9F7653FA0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4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A09B2-5991-4758-B5A9-0A95E2F1E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C009B-B85E-4B26-BEC1-FEB354655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C38E7-76B5-4715-A767-27403E33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0C857-66F9-4B1A-9573-01B743B8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12E9F-74A2-4A55-9F1A-0FBAE95C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8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426604-FA57-4087-BAB4-3DD84DD72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30EF2-1928-40B2-BFBB-45942B906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689C3-E7FB-4786-A016-79A72CFFC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D521C-DE67-4523-8B58-8B2BE815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1ECA-70F7-4D0A-81BD-273AB28E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0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5EC1-B375-4E66-9E37-AE7A7DFE9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FB471-3900-4518-BD01-CC4F357E8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369CE-A729-4157-BFCF-178B846A5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62C73-7C1D-4986-8C2B-185CF073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29CBB-C9D4-43FF-B7F8-9965D8821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0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24C31-25DE-45C9-B32E-8B025F6AD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68886-B2FE-47F4-9816-5AE551250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A2CE-13E8-4D0A-87FE-6A2F5A42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6DA31-5D62-440F-BABF-B17BD28E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A66D6-07FA-4C12-8A0C-5797EEF9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8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7F955-5684-4846-AD11-E00846F62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4D0AC-DDEA-455E-898C-5A3310035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7CBE70-D518-4AA3-B314-B7FC89F8C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A3068-D65F-4738-A42C-C5F2B03D0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43FA4-2C3F-49FB-8CD3-9E33F34A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D1BC5-0427-4C3C-8AC2-A62CCDAB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85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FDD10-615F-4C30-9831-73B85CEE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4C6FB-AE5B-4FD6-86C6-F44F8FF3E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A4DC4-19DB-4903-8CAA-816B45AAC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1A96DD-1695-4C9A-AF2A-F9B5777DDE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85BC73-3A43-4F3F-A60A-87AE5F355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636295-A30C-4BE4-A73E-A878453F2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F9540-5C37-4813-9484-C34444A6E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7D66E1-8580-4AA1-B280-F613CCF2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0FC85-9164-4295-B568-27DEF58A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FB411-580A-4FE5-AC52-69F1823A6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AFC89-6989-473B-AF20-69E23B19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FF6854-9C46-4DF4-A947-D2D29874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7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EB8526-1EC1-4F6F-8BA6-D122ACB5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439F24-4BF0-4F6A-BE1C-70DF709E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A4F95-DEAE-4945-BA84-C73607035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8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7792E-4EF1-4618-ACD0-FE84B5F2B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F6DFE-92C3-47B3-9A8E-679052E0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13DC7D-CD8F-48EE-93E5-B5F4F967D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352D2-5CBC-409E-B9C7-7D00050E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0B25F-F4AA-4594-AEFE-99D760CE7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C023E-79E4-4358-8DA0-307C72DC0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2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D14F-2204-429F-AB1B-9E298D837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71D83-5215-42CC-96DE-1D7B5CBC9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62C0E-BBD7-489F-B0CF-5D0C7B4CF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16002-E0F3-42C6-A316-E653C6DBD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9E3D7-5AD3-4D1B-94CD-D3C47A3F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CE7E3-8ABB-4B78-968E-AE158FA8B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4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04956F-A3B5-4615-80F9-C5F89D08D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07B97-A758-40EF-AA4F-E75653B3F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4CBEB-F43E-4AA6-AFC5-AC1477490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D63A1-B97C-4F15-A24B-A0657FCB556A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A8159-50D6-4615-8584-264B61A46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2D88B-557B-456E-97C0-868B1ADF5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7B773-B147-4973-9C5D-DFAC48F0B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2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CB60A-011C-4BE4-99E9-0C27F4DD05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 16,7PM Webinar</a:t>
            </a:r>
            <a:br>
              <a:rPr lang="en-US" dirty="0"/>
            </a:br>
            <a:r>
              <a:rPr lang="en-US" dirty="0"/>
              <a:t>Building Efficiency and Electrification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42AE6-1512-4B8D-97D3-9188246F6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66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9F54-8313-4077-9F55-4ED5E3054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Dec 16 7PM  AGENDA </a:t>
            </a:r>
            <a:br>
              <a:rPr lang="en-US" dirty="0"/>
            </a:br>
            <a:r>
              <a:rPr lang="en-US" dirty="0"/>
              <a:t>90 minutes  (1 </a:t>
            </a:r>
            <a:r>
              <a:rPr lang="en-US" dirty="0" err="1"/>
              <a:t>hr</a:t>
            </a:r>
            <a:r>
              <a:rPr lang="en-US" dirty="0"/>
              <a:t> + Q&amp;A)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EAC4-FF67-44C5-AC98-7CDEF3AD7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Audience: 20K + SC members/supporters</a:t>
            </a:r>
          </a:p>
          <a:p>
            <a:r>
              <a:rPr lang="en-US" dirty="0"/>
              <a:t>Objective: education for homeowners and potential evangelists </a:t>
            </a:r>
          </a:p>
          <a:p>
            <a:r>
              <a:rPr lang="en-US" dirty="0"/>
              <a:t>OVERVIEW</a:t>
            </a:r>
          </a:p>
          <a:p>
            <a:pPr lvl="1"/>
            <a:r>
              <a:rPr lang="en-US" dirty="0"/>
              <a:t>NY – quickly electrifying – direct marketing; HVAC tools/training</a:t>
            </a:r>
          </a:p>
          <a:p>
            <a:pPr lvl="1"/>
            <a:r>
              <a:rPr lang="en-US" dirty="0"/>
              <a:t>NJ - still on drawing board (50% by 2030 goal is likely to speed)</a:t>
            </a:r>
          </a:p>
          <a:p>
            <a:r>
              <a:rPr lang="en-US" dirty="0"/>
              <a:t>PRESENTERS (10-15 minutes each), + Q&amp;A: </a:t>
            </a:r>
          </a:p>
          <a:p>
            <a:pPr lvl="1"/>
            <a:r>
              <a:rPr lang="en-US" dirty="0"/>
              <a:t>Overview (former BPU Policy Energy Advisor)</a:t>
            </a:r>
          </a:p>
          <a:p>
            <a:pPr lvl="1"/>
            <a:r>
              <a:rPr lang="en-US" dirty="0"/>
              <a:t>NYSERDA (consultant) overview (direct marketing; HVAC training; HVAC tools)</a:t>
            </a:r>
          </a:p>
          <a:p>
            <a:pPr lvl="1"/>
            <a:r>
              <a:rPr lang="en-US" dirty="0"/>
              <a:t>NJ CEP (successor): </a:t>
            </a:r>
            <a:r>
              <a:rPr lang="en-US" dirty="0" err="1"/>
              <a:t>heatpump</a:t>
            </a:r>
            <a:r>
              <a:rPr lang="en-US" dirty="0"/>
              <a:t> overview</a:t>
            </a:r>
          </a:p>
          <a:p>
            <a:pPr lvl="1"/>
            <a:r>
              <a:rPr lang="en-US" dirty="0"/>
              <a:t>HVAC consultant: “Home Comfort and Energy Experts”</a:t>
            </a:r>
          </a:p>
          <a:p>
            <a:pPr lvl="1"/>
            <a:r>
              <a:rPr lang="en-US" dirty="0"/>
              <a:t>NJ Satisfied Homeowner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8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31C79863-4B15-402A-9139-B916BB7FB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571" y="213360"/>
            <a:ext cx="12871740" cy="6644640"/>
          </a:xfrm>
        </p:spPr>
      </p:pic>
    </p:spTree>
    <p:extLst>
      <p:ext uri="{BB962C8B-B14F-4D97-AF65-F5344CB8AC3E}">
        <p14:creationId xmlns:p14="http://schemas.microsoft.com/office/powerpoint/2010/main" val="46818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4679A67E-5D87-49A4-9B67-4690C08DF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002" y="-1"/>
            <a:ext cx="11074115" cy="711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8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123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Dec 16,7PM Webinar Building Efficiency and Electrification</vt:lpstr>
      <vt:lpstr>Dec 16 7PM  AGENDA  90 minutes  (1 hr + Q&amp;A)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 16,7PM Webinar Building Efficiency and Electrification</dc:title>
  <dc:creator>Steve Miller</dc:creator>
  <cp:lastModifiedBy>Steve Miller</cp:lastModifiedBy>
  <cp:revision>1</cp:revision>
  <dcterms:created xsi:type="dcterms:W3CDTF">2021-11-22T14:07:46Z</dcterms:created>
  <dcterms:modified xsi:type="dcterms:W3CDTF">2021-11-23T01:44:25Z</dcterms:modified>
</cp:coreProperties>
</file>