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22" r:id="rId1"/>
  </p:sldMasterIdLst>
  <p:notesMasterIdLst>
    <p:notesMasterId r:id="rId9"/>
  </p:notesMasterIdLst>
  <p:sldIdLst>
    <p:sldId id="1534" r:id="rId2"/>
    <p:sldId id="1539" r:id="rId3"/>
    <p:sldId id="1538" r:id="rId4"/>
    <p:sldId id="1535" r:id="rId5"/>
    <p:sldId id="1536" r:id="rId6"/>
    <p:sldId id="1533" r:id="rId7"/>
    <p:sldId id="1537" r:id="rId8"/>
  </p:sldIdLst>
  <p:sldSz cx="16256000" cy="9144000"/>
  <p:notesSz cx="9236075" cy="7010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1pPr>
    <a:lvl2pPr marL="0" marR="0" indent="2794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2pPr>
    <a:lvl3pPr marL="0" marR="0" indent="5715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3pPr>
    <a:lvl4pPr marL="0" marR="0" indent="8509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4pPr>
    <a:lvl5pPr marL="0" marR="0" indent="11430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5pPr>
    <a:lvl6pPr marL="0" marR="0" indent="14224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6pPr>
    <a:lvl7pPr marL="0" marR="0" indent="17145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7pPr>
    <a:lvl8pPr marL="0" marR="0" indent="19939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8pPr>
    <a:lvl9pPr marL="0" marR="0" indent="22860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C117"/>
    <a:srgbClr val="FFFFFF"/>
    <a:srgbClr val="D3D3D3"/>
    <a:srgbClr val="9DA9A9"/>
    <a:srgbClr val="1E7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EFF1F3"/>
          </a:solidFill>
        </a:fill>
      </a:tcStyle>
    </a:band2H>
    <a:firstCol>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firstCol>
    <a:lastRow>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383" autoAdjust="0"/>
    <p:restoredTop sz="64327" autoAdjust="0"/>
  </p:normalViewPr>
  <p:slideViewPr>
    <p:cSldViewPr snapToGrid="0">
      <p:cViewPr varScale="1">
        <p:scale>
          <a:sx n="53" d="100"/>
          <a:sy n="53" d="100"/>
        </p:scale>
        <p:origin x="1914" y="78"/>
      </p:cViewPr>
      <p:guideLst>
        <p:guide orient="horz" pos="2880"/>
        <p:guide pos="5120"/>
      </p:guideLst>
    </p:cSldViewPr>
  </p:slideViewPr>
  <p:outlineViewPr>
    <p:cViewPr>
      <p:scale>
        <a:sx n="33" d="100"/>
        <a:sy n="33" d="100"/>
      </p:scale>
      <p:origin x="0" y="-942"/>
    </p:cViewPr>
  </p:outlineViewPr>
  <p:notesTextViewPr>
    <p:cViewPr>
      <p:scale>
        <a:sx n="100" d="100"/>
        <a:sy n="100" d="100"/>
      </p:scale>
      <p:origin x="0" y="0"/>
    </p:cViewPr>
  </p:notesTextViewPr>
  <p:sorterViewPr>
    <p:cViewPr varScale="1">
      <p:scale>
        <a:sx n="100" d="100"/>
        <a:sy n="100" d="100"/>
      </p:scale>
      <p:origin x="0" y="-3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2281238" y="525463"/>
            <a:ext cx="4673600" cy="2628900"/>
          </a:xfrm>
          <a:prstGeom prst="rect">
            <a:avLst/>
          </a:prstGeom>
        </p:spPr>
        <p:txBody>
          <a:bodyPr lIns="92830" tIns="46415" rIns="92830" bIns="46415"/>
          <a:lstStyle/>
          <a:p>
            <a:endParaRPr/>
          </a:p>
        </p:txBody>
      </p:sp>
      <p:sp>
        <p:nvSpPr>
          <p:cNvPr id="205" name="Shape 205"/>
          <p:cNvSpPr>
            <a:spLocks noGrp="1"/>
          </p:cNvSpPr>
          <p:nvPr>
            <p:ph type="body" sz="quarter" idx="1"/>
          </p:nvPr>
        </p:nvSpPr>
        <p:spPr>
          <a:xfrm>
            <a:off x="1231477" y="3329940"/>
            <a:ext cx="6773122" cy="3154680"/>
          </a:xfrm>
          <a:prstGeom prst="rect">
            <a:avLst/>
          </a:prstGeom>
        </p:spPr>
        <p:txBody>
          <a:bodyPr lIns="92830" tIns="46415" rIns="92830" bIns="46415"/>
          <a:lstStyle/>
          <a:p>
            <a:endParaRPr/>
          </a:p>
        </p:txBody>
      </p:sp>
    </p:spTree>
    <p:extLst>
      <p:ext uri="{BB962C8B-B14F-4D97-AF65-F5344CB8AC3E}">
        <p14:creationId xmlns:p14="http://schemas.microsoft.com/office/powerpoint/2010/main" val="746749605"/>
      </p:ext>
    </p:extLst>
  </p:cSld>
  <p:clrMap bg1="lt1" tx1="dk1" bg2="lt2" tx2="dk2" accent1="accent1" accent2="accent2" accent3="accent3" accent4="accent4" accent5="accent5" accent6="accent6" hlink="hlink" folHlink="folHlink"/>
  <p:notesStyle>
    <a:lvl1pPr defTabSz="457200" latinLnBrk="0">
      <a:defRPr>
        <a:latin typeface="+mn-lt"/>
        <a:ea typeface="+mn-ea"/>
        <a:cs typeface="+mn-cs"/>
        <a:sym typeface="Arial"/>
      </a:defRPr>
    </a:lvl1pPr>
    <a:lvl2pPr indent="228600" defTabSz="457200" latinLnBrk="0">
      <a:defRPr>
        <a:latin typeface="+mn-lt"/>
        <a:ea typeface="+mn-ea"/>
        <a:cs typeface="+mn-cs"/>
        <a:sym typeface="Arial"/>
      </a:defRPr>
    </a:lvl2pPr>
    <a:lvl3pPr indent="457200" defTabSz="457200" latinLnBrk="0">
      <a:defRPr>
        <a:latin typeface="+mn-lt"/>
        <a:ea typeface="+mn-ea"/>
        <a:cs typeface="+mn-cs"/>
        <a:sym typeface="Arial"/>
      </a:defRPr>
    </a:lvl3pPr>
    <a:lvl4pPr indent="685800" defTabSz="457200" latinLnBrk="0">
      <a:defRPr>
        <a:latin typeface="+mn-lt"/>
        <a:ea typeface="+mn-ea"/>
        <a:cs typeface="+mn-cs"/>
        <a:sym typeface="Arial"/>
      </a:defRPr>
    </a:lvl4pPr>
    <a:lvl5pPr indent="914400" defTabSz="457200" latinLnBrk="0">
      <a:defRPr>
        <a:latin typeface="+mn-lt"/>
        <a:ea typeface="+mn-ea"/>
        <a:cs typeface="+mn-cs"/>
        <a:sym typeface="Arial"/>
      </a:defRPr>
    </a:lvl5pPr>
    <a:lvl6pPr indent="1143000" defTabSz="457200" latinLnBrk="0">
      <a:defRPr>
        <a:latin typeface="+mn-lt"/>
        <a:ea typeface="+mn-ea"/>
        <a:cs typeface="+mn-cs"/>
        <a:sym typeface="Arial"/>
      </a:defRPr>
    </a:lvl6pPr>
    <a:lvl7pPr indent="1371600" defTabSz="457200" latinLnBrk="0">
      <a:defRPr>
        <a:latin typeface="+mn-lt"/>
        <a:ea typeface="+mn-ea"/>
        <a:cs typeface="+mn-cs"/>
        <a:sym typeface="Arial"/>
      </a:defRPr>
    </a:lvl7pPr>
    <a:lvl8pPr indent="1600200" defTabSz="457200" latinLnBrk="0">
      <a:defRPr>
        <a:latin typeface="+mn-lt"/>
        <a:ea typeface="+mn-ea"/>
        <a:cs typeface="+mn-cs"/>
        <a:sym typeface="Arial"/>
      </a:defRPr>
    </a:lvl8pPr>
    <a:lvl9pPr indent="1828800" defTabSz="457200" latinLnBrk="0">
      <a:defRPr>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2" name="Shape 6232"/>
          <p:cNvSpPr>
            <a:spLocks noGrp="1" noRot="1" noChangeAspect="1"/>
          </p:cNvSpPr>
          <p:nvPr>
            <p:ph type="sldImg"/>
          </p:nvPr>
        </p:nvSpPr>
        <p:spPr>
          <a:xfrm>
            <a:off x="2281238" y="525463"/>
            <a:ext cx="4673600" cy="2628900"/>
          </a:xfrm>
          <a:prstGeom prst="rect">
            <a:avLst/>
          </a:prstGeom>
        </p:spPr>
        <p:txBody>
          <a:bodyPr/>
          <a:lstStyle/>
          <a:p>
            <a:endParaRPr/>
          </a:p>
        </p:txBody>
      </p:sp>
      <p:sp>
        <p:nvSpPr>
          <p:cNvPr id="6233" name="Shape 6233"/>
          <p:cNvSpPr>
            <a:spLocks noGrp="1"/>
          </p:cNvSpPr>
          <p:nvPr>
            <p:ph type="body" sz="quarter" idx="1"/>
          </p:nvPr>
        </p:nvSpPr>
        <p:spPr>
          <a:prstGeom prst="rect">
            <a:avLst/>
          </a:prstGeom>
        </p:spPr>
        <p:txBody>
          <a:bodyPr/>
          <a:lstStyle/>
          <a:p>
            <a:pPr>
              <a:defRPr b="1">
                <a:solidFill>
                  <a:schemeClr val="accent6">
                    <a:satOff val="24555"/>
                    <a:lumOff val="22232"/>
                  </a:schemeClr>
                </a:solidFill>
              </a:defRPr>
            </a:pPr>
            <a:r>
              <a:rPr lang="en-US" dirty="0"/>
              <a:t>The cost of all these things is rapidly dropping:</a:t>
            </a:r>
          </a:p>
          <a:p>
            <a:pPr>
              <a:defRPr b="1">
                <a:solidFill>
                  <a:schemeClr val="accent6">
                    <a:satOff val="24555"/>
                    <a:lumOff val="22232"/>
                  </a:schemeClr>
                </a:solidFill>
              </a:defRPr>
            </a:pPr>
            <a:r>
              <a:rPr lang="en-US" dirty="0"/>
              <a:t>Residential (rooftop ) solar</a:t>
            </a:r>
          </a:p>
          <a:p>
            <a:pPr>
              <a:defRPr b="1">
                <a:solidFill>
                  <a:schemeClr val="accent6">
                    <a:satOff val="24555"/>
                    <a:lumOff val="22232"/>
                  </a:schemeClr>
                </a:solidFill>
              </a:defRPr>
            </a:pPr>
            <a:r>
              <a:rPr lang="en-US" dirty="0"/>
              <a:t>Utility solar</a:t>
            </a:r>
          </a:p>
          <a:p>
            <a:pPr>
              <a:defRPr b="1">
                <a:solidFill>
                  <a:schemeClr val="accent6">
                    <a:satOff val="24555"/>
                    <a:lumOff val="22232"/>
                  </a:schemeClr>
                </a:solidFill>
              </a:defRPr>
            </a:pPr>
            <a:r>
              <a:rPr lang="en-US" dirty="0"/>
              <a:t>Wind</a:t>
            </a:r>
          </a:p>
          <a:p>
            <a:pPr>
              <a:defRPr b="1">
                <a:solidFill>
                  <a:schemeClr val="accent6">
                    <a:satOff val="24555"/>
                    <a:lumOff val="22232"/>
                  </a:schemeClr>
                </a:solidFill>
              </a:defRPr>
            </a:pPr>
            <a:r>
              <a:rPr lang="en-US" dirty="0"/>
              <a:t>EV Batteries</a:t>
            </a:r>
          </a:p>
          <a:p>
            <a:pPr>
              <a:defRPr b="1">
                <a:solidFill>
                  <a:schemeClr val="accent6">
                    <a:satOff val="24555"/>
                    <a:lumOff val="22232"/>
                  </a:schemeClr>
                </a:solidFill>
              </a:defRPr>
            </a:pPr>
            <a:r>
              <a:rPr lang="en-US" dirty="0"/>
              <a:t>LED bulbs</a:t>
            </a:r>
          </a:p>
          <a:p>
            <a:pPr>
              <a:defRPr b="1">
                <a:solidFill>
                  <a:schemeClr val="accent6">
                    <a:satOff val="24555"/>
                    <a:lumOff val="22232"/>
                  </a:schemeClr>
                </a:solidFill>
              </a:defRPr>
            </a:pPr>
            <a:endParaRPr lang="en-US" dirty="0"/>
          </a:p>
          <a:p>
            <a:pPr>
              <a:defRPr b="1">
                <a:solidFill>
                  <a:schemeClr val="accent6">
                    <a:satOff val="24555"/>
                    <a:lumOff val="22232"/>
                  </a:schemeClr>
                </a:solidFill>
              </a:defRPr>
            </a:pPr>
            <a:r>
              <a:rPr dirty="0"/>
              <a:t>ID #5574 - Can be used in noncommercial online and TV broadcasts of your presentation, but not modified.</a:t>
            </a:r>
          </a:p>
          <a:p>
            <a:pPr>
              <a:defRPr sz="1400"/>
            </a:pPr>
            <a:endParaRPr dirty="0"/>
          </a:p>
          <a:p>
            <a:pPr>
              <a:defRPr sz="1400"/>
            </a:pPr>
            <a:endParaRPr dirty="0"/>
          </a:p>
          <a:p>
            <a:pPr>
              <a:defRPr sz="1400"/>
            </a:pPr>
            <a:endParaRPr dirty="0"/>
          </a:p>
          <a:p>
            <a:pPr>
              <a:defRPr sz="1200"/>
            </a:pPr>
            <a:r>
              <a:rPr b="1" dirty="0"/>
              <a:t>DESCRIPTION</a:t>
            </a:r>
            <a:r>
              <a:rPr dirty="0"/>
              <a:t>: A graph displaying the cost decreases of clean energy technology in the U.S. from 2008-2017 </a:t>
            </a:r>
          </a:p>
          <a:p>
            <a:pPr>
              <a:defRPr sz="1200"/>
            </a:pPr>
            <a:endParaRPr dirty="0"/>
          </a:p>
          <a:p>
            <a:pPr>
              <a:defRPr sz="1200"/>
            </a:pPr>
            <a:r>
              <a:rPr b="1" dirty="0"/>
              <a:t>ADDITIONAL</a:t>
            </a:r>
            <a:r>
              <a:rPr dirty="0"/>
              <a:t> </a:t>
            </a:r>
            <a:r>
              <a:rPr b="1" dirty="0"/>
              <a:t>TALKING</a:t>
            </a:r>
            <a:r>
              <a:rPr dirty="0"/>
              <a:t> </a:t>
            </a:r>
            <a:r>
              <a:rPr b="1" dirty="0"/>
              <a:t>POINTS</a:t>
            </a:r>
            <a:r>
              <a:rPr dirty="0"/>
              <a:t>: Between 2008 and 2016, utility-scale solar photovoltaic (PV) project installation costs dropped by 71 percent, while costs for community and rooftop solar decreased by 55 percent. The installation of these small-scale solar projects increased by more than 2,000 percent from 2008 to 2016. Wind capacity in the US reached 89 gigawatts in 2017, an increase of 64 gigawatts since 2008. The 2017 total wind capacity in the US could power upwards of 25 million households. After 2017, there are now more than 750,000 electric vehicles on US roads, with 195,000 being bought in 2017 alone. Lithium-ion battery costs have fallen by 79 percent since 2008, assisting significantly in the expansion of the EV market.*</a:t>
            </a:r>
          </a:p>
          <a:p>
            <a:pPr>
              <a:defRPr sz="1200"/>
            </a:pPr>
            <a:endParaRPr dirty="0"/>
          </a:p>
          <a:p>
            <a:pPr>
              <a:defRPr sz="1200"/>
            </a:pPr>
            <a:r>
              <a:rPr b="1" dirty="0"/>
              <a:t>REFERENCES</a:t>
            </a:r>
            <a:r>
              <a:rPr dirty="0"/>
              <a:t>: </a:t>
            </a:r>
          </a:p>
          <a:p>
            <a:pPr>
              <a:defRPr sz="1200"/>
            </a:pPr>
            <a:r>
              <a:rPr dirty="0"/>
              <a:t>* Natural Resources Defense Fund, "Revolution Now: The Future Is Here For Clean Energy Technology," (2018). https://www.nrdc.org/revolution-now</a:t>
            </a:r>
          </a:p>
        </p:txBody>
      </p:sp>
    </p:spTree>
    <p:extLst>
      <p:ext uri="{BB962C8B-B14F-4D97-AF65-F5344CB8AC3E}">
        <p14:creationId xmlns:p14="http://schemas.microsoft.com/office/powerpoint/2010/main" val="328689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ullet">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643658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2_Full Image">
    <p:spTree>
      <p:nvGrpSpPr>
        <p:cNvPr id="1" name=""/>
        <p:cNvGrpSpPr/>
        <p:nvPr/>
      </p:nvGrpSpPr>
      <p:grpSpPr>
        <a:xfrm>
          <a:off x="0" y="0"/>
          <a:ext cx="0" cy="0"/>
          <a:chOff x="0" y="0"/>
          <a:chExt cx="0" cy="0"/>
        </a:xfrm>
      </p:grpSpPr>
      <p:sp>
        <p:nvSpPr>
          <p:cNvPr id="99" name="Title Text"/>
          <p:cNvSpPr txBox="1">
            <a:spLocks noGrp="1"/>
          </p:cNvSpPr>
          <p:nvPr>
            <p:ph type="title"/>
          </p:nvPr>
        </p:nvSpPr>
        <p:spPr>
          <a:xfrm>
            <a:off x="736602" y="393702"/>
            <a:ext cx="13754100" cy="698500"/>
          </a:xfrm>
          <a:prstGeom prst="rect">
            <a:avLst/>
          </a:prstGeom>
          <a:effectLst>
            <a:outerShdw blurRad="38100" dist="38100" dir="5400000" rotWithShape="0">
              <a:srgbClr val="000000">
                <a:alpha val="90000"/>
              </a:srgbClr>
            </a:outerShdw>
          </a:effectLst>
        </p:spPr>
        <p:txBody>
          <a:bodyPr/>
          <a:lstStyle>
            <a:lvl1pPr>
              <a:lnSpc>
                <a:spcPts val="5400"/>
              </a:lnSpc>
            </a:lvl1pPr>
          </a:lstStyle>
          <a:p>
            <a:r>
              <a:t>Title Text</a:t>
            </a:r>
          </a:p>
        </p:txBody>
      </p:sp>
      <p:sp>
        <p:nvSpPr>
          <p:cNvPr id="100" name="Body Level One…"/>
          <p:cNvSpPr txBox="1">
            <a:spLocks noGrp="1"/>
          </p:cNvSpPr>
          <p:nvPr>
            <p:ph type="body" sz="quarter" idx="1"/>
          </p:nvPr>
        </p:nvSpPr>
        <p:spPr>
          <a:xfrm>
            <a:off x="736602" y="1079500"/>
            <a:ext cx="13754100" cy="762000"/>
          </a:xfrm>
          <a:prstGeom prst="rect">
            <a:avLst/>
          </a:prstGeom>
          <a:effectLst>
            <a:outerShdw blurRad="38100" dist="38100" dir="5400000" rotWithShape="0">
              <a:srgbClr val="000000">
                <a:alpha val="90000"/>
              </a:srgbClr>
            </a:outerShdw>
          </a:effectLst>
        </p:spPr>
        <p:txBody>
          <a:bodyPr/>
          <a:lstStyle>
            <a:lvl1pPr>
              <a:spcBef>
                <a:spcPts val="1300"/>
              </a:spcBef>
              <a:defRPr sz="2600">
                <a:solidFill>
                  <a:srgbClr val="FFFFFF"/>
                </a:solidFill>
              </a:defRPr>
            </a:lvl1pPr>
            <a:lvl2pPr marL="38101" indent="0">
              <a:buSzTx/>
              <a:buNone/>
              <a:defRPr sz="2600" b="1"/>
            </a:lvl2pPr>
            <a:lvl3pPr marL="0" indent="292108">
              <a:buSzTx/>
              <a:buNone/>
              <a:defRPr b="1"/>
            </a:lvl3pPr>
            <a:lvl4pPr marL="0" indent="615965">
              <a:buSzTx/>
              <a:buNone/>
              <a:defRPr sz="2600" b="1"/>
            </a:lvl4pPr>
            <a:lvl5pPr marL="0" indent="895373">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2475683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Centered Image">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736600" y="393702"/>
            <a:ext cx="14782800" cy="698500"/>
          </a:xfrm>
          <a:prstGeom prst="rect">
            <a:avLst/>
          </a:prstGeom>
          <a:effectLst>
            <a:outerShdw blurRad="38100" dist="38100" dir="5400000" rotWithShape="0">
              <a:srgbClr val="000000">
                <a:alpha val="90000"/>
              </a:srgbClr>
            </a:outerShdw>
          </a:effectLst>
        </p:spPr>
        <p:txBody>
          <a:bodyPr/>
          <a:lstStyle>
            <a:lvl1pPr algn="ctr">
              <a:lnSpc>
                <a:spcPts val="5400"/>
              </a:lnSpc>
            </a:lvl1pPr>
          </a:lstStyle>
          <a:p>
            <a:r>
              <a:t>Title Text</a:t>
            </a:r>
          </a:p>
        </p:txBody>
      </p:sp>
      <p:sp>
        <p:nvSpPr>
          <p:cNvPr id="109" name="Body Level One…"/>
          <p:cNvSpPr txBox="1">
            <a:spLocks noGrp="1"/>
          </p:cNvSpPr>
          <p:nvPr>
            <p:ph type="body" sz="quarter" idx="1"/>
          </p:nvPr>
        </p:nvSpPr>
        <p:spPr>
          <a:xfrm>
            <a:off x="736600" y="1079500"/>
            <a:ext cx="14782800" cy="889000"/>
          </a:xfrm>
          <a:prstGeom prst="rect">
            <a:avLst/>
          </a:prstGeom>
          <a:effectLst>
            <a:outerShdw blurRad="38100" dist="38100" dir="5400000" rotWithShape="0">
              <a:srgbClr val="000000">
                <a:alpha val="90000"/>
              </a:srgbClr>
            </a:outerShdw>
          </a:effectLst>
        </p:spPr>
        <p:txBody>
          <a:bodyPr/>
          <a:lstStyle>
            <a:lvl1pPr algn="ctr">
              <a:spcBef>
                <a:spcPts val="1300"/>
              </a:spcBef>
              <a:defRPr sz="2600">
                <a:solidFill>
                  <a:srgbClr val="FFFFFF"/>
                </a:solidFill>
              </a:defRPr>
            </a:lvl1pPr>
            <a:lvl2pPr marL="38101" indent="0" algn="ctr">
              <a:buSzTx/>
              <a:buNone/>
              <a:defRPr sz="2600" b="1"/>
            </a:lvl2pPr>
            <a:lvl3pPr marL="0" indent="292108" algn="ctr">
              <a:buSzTx/>
              <a:buNone/>
              <a:defRPr b="1"/>
            </a:lvl3pPr>
            <a:lvl4pPr marL="0" indent="615965" algn="ctr">
              <a:buSzTx/>
              <a:buNone/>
              <a:defRPr sz="2600" b="1"/>
            </a:lvl4pPr>
            <a:lvl5pPr marL="0" indent="895373" algn="ctr">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7115787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_Centered Quote">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863600" y="596902"/>
            <a:ext cx="14528800" cy="4914900"/>
          </a:xfrm>
          <a:prstGeom prst="rect">
            <a:avLst/>
          </a:prstGeom>
        </p:spPr>
        <p:txBody>
          <a:bodyPr anchor="ctr"/>
          <a:lstStyle>
            <a:lvl1pPr algn="ctr">
              <a:lnSpc>
                <a:spcPts val="6700"/>
              </a:lnSpc>
              <a:defRPr sz="5500"/>
            </a:lvl1pPr>
          </a:lstStyle>
          <a:p>
            <a:r>
              <a:t>Title Text</a:t>
            </a:r>
          </a:p>
        </p:txBody>
      </p:sp>
      <p:sp>
        <p:nvSpPr>
          <p:cNvPr id="127"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4000">
                <a:solidFill>
                  <a:srgbClr val="FFFFFF"/>
                </a:solidFill>
              </a:defRPr>
            </a:lvl1pPr>
            <a:lvl2pPr marL="38101" indent="0" algn="ctr">
              <a:spcBef>
                <a:spcPts val="300"/>
              </a:spcBef>
              <a:buSzTx/>
              <a:buNone/>
              <a:defRPr b="1">
                <a:solidFill>
                  <a:srgbClr val="9DA9A9"/>
                </a:solidFill>
              </a:defRPr>
            </a:lvl2pPr>
            <a:lvl3pPr marL="0" indent="292108" algn="ctr">
              <a:buSzTx/>
              <a:buNone/>
              <a:defRPr sz="3000" b="1">
                <a:solidFill>
                  <a:srgbClr val="9DA9A9"/>
                </a:solidFill>
              </a:defRPr>
            </a:lvl3pPr>
            <a:lvl4pPr marL="0" indent="615965" algn="ctr">
              <a:buSzTx/>
              <a:buNone/>
              <a:defRPr sz="3000" b="1">
                <a:solidFill>
                  <a:srgbClr val="9DA9A9"/>
                </a:solidFill>
              </a:defRPr>
            </a:lvl4pPr>
            <a:lvl5pPr marL="0" indent="895373" algn="ctr">
              <a:buSzTx/>
              <a:buNone/>
              <a:defRPr sz="30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75064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_Centered Quote">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863600" y="596902"/>
            <a:ext cx="14528800" cy="4914900"/>
          </a:xfrm>
          <a:prstGeom prst="rect">
            <a:avLst/>
          </a:prstGeom>
        </p:spPr>
        <p:txBody>
          <a:bodyPr anchor="ctr"/>
          <a:lstStyle>
            <a:lvl1pPr algn="ctr">
              <a:lnSpc>
                <a:spcPts val="6700"/>
              </a:lnSpc>
              <a:defRPr sz="5500"/>
            </a:lvl1pPr>
          </a:lstStyle>
          <a:p>
            <a:r>
              <a:t>Title Text</a:t>
            </a:r>
          </a:p>
        </p:txBody>
      </p:sp>
      <p:sp>
        <p:nvSpPr>
          <p:cNvPr id="136"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500">
                <a:solidFill>
                  <a:srgbClr val="FFFFFF"/>
                </a:solidFill>
              </a:defRPr>
            </a:lvl1pPr>
            <a:lvl2pPr marL="38101" indent="0" algn="ctr">
              <a:spcBef>
                <a:spcPts val="300"/>
              </a:spcBef>
              <a:buSzTx/>
              <a:buNone/>
              <a:defRPr sz="2800" b="1">
                <a:solidFill>
                  <a:srgbClr val="9DA9A9"/>
                </a:solidFill>
              </a:defRPr>
            </a:lvl2pPr>
            <a:lvl3pPr marL="0" indent="292108" algn="ctr">
              <a:buSzTx/>
              <a:buNone/>
              <a:defRPr sz="2800" b="1">
                <a:solidFill>
                  <a:srgbClr val="9DA9A9"/>
                </a:solidFill>
              </a:defRPr>
            </a:lvl3pPr>
            <a:lvl4pPr marL="0" indent="615965" algn="ctr">
              <a:buSzTx/>
              <a:buNone/>
              <a:defRPr sz="2800" b="1">
                <a:solidFill>
                  <a:srgbClr val="9DA9A9"/>
                </a:solidFill>
              </a:defRPr>
            </a:lvl4pPr>
            <a:lvl5pPr marL="0" indent="895373" algn="ctr">
              <a:buSzTx/>
              <a:buNone/>
              <a:defRPr sz="28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6712047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4_Centered Quote">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863600" y="596902"/>
            <a:ext cx="14528800" cy="4914900"/>
          </a:xfrm>
          <a:prstGeom prst="rect">
            <a:avLst/>
          </a:prstGeom>
        </p:spPr>
        <p:txBody>
          <a:bodyPr anchor="ctr"/>
          <a:lstStyle>
            <a:lvl1pPr algn="ctr">
              <a:lnSpc>
                <a:spcPts val="6700"/>
              </a:lnSpc>
              <a:defRPr sz="5500"/>
            </a:lvl1pPr>
          </a:lstStyle>
          <a:p>
            <a:r>
              <a:t>Title Text</a:t>
            </a:r>
          </a:p>
        </p:txBody>
      </p:sp>
      <p:sp>
        <p:nvSpPr>
          <p:cNvPr id="145"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800">
                <a:solidFill>
                  <a:srgbClr val="FFFFFF"/>
                </a:solidFill>
              </a:defRPr>
            </a:lvl1pPr>
            <a:lvl2pPr marL="38101" indent="0" algn="ctr">
              <a:spcBef>
                <a:spcPts val="300"/>
              </a:spcBef>
              <a:buSzTx/>
              <a:buNone/>
              <a:defRPr sz="2800" b="1">
                <a:solidFill>
                  <a:srgbClr val="9DA9A9"/>
                </a:solidFill>
              </a:defRPr>
            </a:lvl2pPr>
            <a:lvl3pPr marL="0" indent="292108" algn="ctr">
              <a:buSzTx/>
              <a:buNone/>
              <a:defRPr sz="2800" b="1">
                <a:solidFill>
                  <a:srgbClr val="9DA9A9"/>
                </a:solidFill>
              </a:defRPr>
            </a:lvl3pPr>
            <a:lvl4pPr marL="0" indent="615965" algn="ctr">
              <a:buSzTx/>
              <a:buNone/>
              <a:defRPr sz="2800" b="1">
                <a:solidFill>
                  <a:srgbClr val="9DA9A9"/>
                </a:solidFill>
              </a:defRPr>
            </a:lvl4pPr>
            <a:lvl5pPr marL="0" indent="895373" algn="ctr">
              <a:buSzTx/>
              <a:buNone/>
              <a:defRPr sz="28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231345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Centered 1 Line Title">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863600" y="596900"/>
            <a:ext cx="14528800" cy="762000"/>
          </a:xfrm>
          <a:prstGeom prst="rect">
            <a:avLst/>
          </a:prstGeom>
        </p:spPr>
        <p:txBody>
          <a:bodyPr/>
          <a:lstStyle>
            <a:lvl1pPr algn="ctr">
              <a:lnSpc>
                <a:spcPts val="5400"/>
              </a:lnSpc>
              <a:spcBef>
                <a:spcPts val="300"/>
              </a:spcBef>
            </a:lvl1pPr>
          </a:lstStyle>
          <a:p>
            <a:r>
              <a:t>Title Text</a:t>
            </a:r>
          </a:p>
        </p:txBody>
      </p:sp>
      <p:sp>
        <p:nvSpPr>
          <p:cNvPr id="154" name="Body Level One…"/>
          <p:cNvSpPr txBox="1">
            <a:spLocks noGrp="1"/>
          </p:cNvSpPr>
          <p:nvPr>
            <p:ph type="body" sz="quarter" idx="1"/>
          </p:nvPr>
        </p:nvSpPr>
        <p:spPr>
          <a:xfrm>
            <a:off x="863600" y="1270000"/>
            <a:ext cx="14528800" cy="1016000"/>
          </a:xfrm>
          <a:prstGeom prst="rect">
            <a:avLst/>
          </a:prstGeom>
        </p:spPr>
        <p:txBody>
          <a:bodyPr/>
          <a:lstStyle>
            <a:lvl1pPr algn="ctr"/>
            <a:lvl2pPr marL="38101" indent="228606">
              <a:buSzTx/>
              <a:buNone/>
              <a:defRPr sz="3200" b="1"/>
            </a:lvl2pPr>
            <a:lvl3pPr marL="0" indent="457212">
              <a:buSzTx/>
              <a:buNone/>
              <a:defRPr sz="3000" b="1"/>
            </a:lvl3pPr>
            <a:lvl4pPr marL="0" indent="685817">
              <a:buSzTx/>
              <a:buNone/>
              <a:defRPr sz="2600" b="1"/>
            </a:lvl4pPr>
            <a:lvl5pPr marL="0" indent="914423">
              <a:buSzTx/>
              <a:buNone/>
              <a:defRPr b="1"/>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1609266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3_Full Image">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736602" y="393702"/>
            <a:ext cx="13754100" cy="774700"/>
          </a:xfrm>
          <a:prstGeom prst="rect">
            <a:avLst/>
          </a:prstGeom>
          <a:effectLst>
            <a:outerShdw blurRad="38100" dist="38100" dir="5400000" rotWithShape="0">
              <a:srgbClr val="000000">
                <a:alpha val="90000"/>
              </a:srgbClr>
            </a:outerShdw>
          </a:effectLst>
        </p:spPr>
        <p:txBody>
          <a:bodyPr/>
          <a:lstStyle>
            <a:lvl1pPr>
              <a:lnSpc>
                <a:spcPts val="5400"/>
              </a:lnSpc>
            </a:lvl1pPr>
          </a:lstStyle>
          <a:p>
            <a:r>
              <a:t>Title Text</a:t>
            </a:r>
          </a:p>
        </p:txBody>
      </p:sp>
      <p:sp>
        <p:nvSpPr>
          <p:cNvPr id="163" name="Body Level One…"/>
          <p:cNvSpPr txBox="1">
            <a:spLocks noGrp="1"/>
          </p:cNvSpPr>
          <p:nvPr>
            <p:ph type="body" sz="quarter" idx="1"/>
          </p:nvPr>
        </p:nvSpPr>
        <p:spPr>
          <a:xfrm>
            <a:off x="736602" y="1079500"/>
            <a:ext cx="13754100" cy="762000"/>
          </a:xfrm>
          <a:prstGeom prst="rect">
            <a:avLst/>
          </a:prstGeom>
          <a:effectLst>
            <a:outerShdw blurRad="38100" dist="38100" dir="5400000" rotWithShape="0">
              <a:srgbClr val="000000">
                <a:alpha val="90000"/>
              </a:srgbClr>
            </a:outerShdw>
          </a:effectLst>
        </p:spPr>
        <p:txBody>
          <a:bodyPr/>
          <a:lstStyle>
            <a:lvl1pPr>
              <a:spcBef>
                <a:spcPts val="1300"/>
              </a:spcBef>
              <a:defRPr sz="2600">
                <a:solidFill>
                  <a:srgbClr val="FFFFFF"/>
                </a:solidFill>
              </a:defRPr>
            </a:lvl1pPr>
            <a:lvl2pPr marL="38101" indent="0">
              <a:buSzTx/>
              <a:buNone/>
              <a:defRPr sz="2600" b="1"/>
            </a:lvl2pPr>
            <a:lvl3pPr marL="0" indent="292108">
              <a:buSzTx/>
              <a:buNone/>
              <a:defRPr b="1"/>
            </a:lvl3pPr>
            <a:lvl4pPr marL="0" indent="615965">
              <a:buSzTx/>
              <a:buNone/>
              <a:defRPr sz="2600" b="1"/>
            </a:lvl4pPr>
            <a:lvl5pPr marL="0" indent="895373">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3993568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5_Centered Quote">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863600" y="596902"/>
            <a:ext cx="14528800" cy="4914900"/>
          </a:xfrm>
          <a:prstGeom prst="rect">
            <a:avLst/>
          </a:prstGeom>
        </p:spPr>
        <p:txBody>
          <a:bodyPr anchor="ctr"/>
          <a:lstStyle>
            <a:lvl1pPr algn="ctr">
              <a:lnSpc>
                <a:spcPts val="5500"/>
              </a:lnSpc>
            </a:lvl1pPr>
          </a:lstStyle>
          <a:p>
            <a:r>
              <a:t>Title Text</a:t>
            </a:r>
          </a:p>
        </p:txBody>
      </p:sp>
      <p:sp>
        <p:nvSpPr>
          <p:cNvPr id="172"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000">
                <a:solidFill>
                  <a:srgbClr val="FFFFFF"/>
                </a:solidFill>
              </a:defRPr>
            </a:lvl1pPr>
            <a:lvl2pPr marL="38101" indent="0" algn="ctr">
              <a:spcBef>
                <a:spcPts val="300"/>
              </a:spcBef>
              <a:buSzTx/>
              <a:buNone/>
              <a:defRPr sz="2400" b="1">
                <a:solidFill>
                  <a:srgbClr val="9DA9A9"/>
                </a:solidFill>
              </a:defRPr>
            </a:lvl2pPr>
            <a:lvl3pPr marL="0" indent="292108" algn="ctr">
              <a:buSzTx/>
              <a:buNone/>
              <a:defRPr sz="2400" b="1">
                <a:solidFill>
                  <a:srgbClr val="9DA9A9"/>
                </a:solidFill>
              </a:defRPr>
            </a:lvl3pPr>
            <a:lvl4pPr marL="0" indent="615965" algn="ctr">
              <a:buSzTx/>
              <a:buNone/>
              <a:defRPr sz="2400" b="1">
                <a:solidFill>
                  <a:srgbClr val="9DA9A9"/>
                </a:solidFill>
              </a:defRPr>
            </a:lvl4pPr>
            <a:lvl5pPr marL="0" indent="895373" algn="ctr">
              <a:buSzTx/>
              <a:buNone/>
              <a:defRPr sz="24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2932931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8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1410428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6_Centered Quote">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863600" y="596902"/>
            <a:ext cx="14528800" cy="4914900"/>
          </a:xfrm>
          <a:prstGeom prst="rect">
            <a:avLst/>
          </a:prstGeom>
        </p:spPr>
        <p:txBody>
          <a:bodyPr anchor="ctr"/>
          <a:lstStyle>
            <a:lvl1pPr algn="ctr">
              <a:lnSpc>
                <a:spcPts val="6700"/>
              </a:lnSpc>
              <a:defRPr sz="5500"/>
            </a:lvl1pPr>
          </a:lstStyle>
          <a:p>
            <a:r>
              <a:t>Title Text</a:t>
            </a:r>
          </a:p>
        </p:txBody>
      </p:sp>
      <p:sp>
        <p:nvSpPr>
          <p:cNvPr id="224"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4000">
                <a:solidFill>
                  <a:srgbClr val="FFFFFF"/>
                </a:solidFill>
              </a:defRPr>
            </a:lvl1pPr>
            <a:lvl2pPr marL="38101" indent="0" algn="ctr">
              <a:spcBef>
                <a:spcPts val="300"/>
              </a:spcBef>
              <a:buSzTx/>
              <a:buNone/>
              <a:defRPr b="1">
                <a:solidFill>
                  <a:srgbClr val="9DA9A9"/>
                </a:solidFill>
              </a:defRPr>
            </a:lvl2pPr>
            <a:lvl3pPr marL="0" indent="292108" algn="ctr">
              <a:buSzTx/>
              <a:buNone/>
              <a:defRPr sz="2400" b="1">
                <a:solidFill>
                  <a:srgbClr val="9DA9A9"/>
                </a:solidFill>
              </a:defRPr>
            </a:lvl3pPr>
            <a:lvl4pPr marL="0" indent="615965" algn="ctr">
              <a:buSzTx/>
              <a:buNone/>
              <a:defRPr sz="2400" b="1">
                <a:solidFill>
                  <a:srgbClr val="9DA9A9"/>
                </a:solidFill>
              </a:defRPr>
            </a:lvl4pPr>
            <a:lvl5pPr marL="0" indent="895373" algn="ctr">
              <a:buSzTx/>
              <a:buNone/>
              <a:defRPr sz="24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22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7131219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entered 2 Line Title">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57251" y="596900"/>
            <a:ext cx="14541500" cy="1447800"/>
          </a:xfrm>
          <a:prstGeom prst="rect">
            <a:avLst/>
          </a:prstGeom>
        </p:spPr>
        <p:txBody>
          <a:bodyPr/>
          <a:lstStyle>
            <a:lvl1pPr algn="ctr">
              <a:lnSpc>
                <a:spcPts val="5400"/>
              </a:lnSpc>
            </a:lvl1pPr>
          </a:lstStyle>
          <a:p>
            <a:r>
              <a:t>Title Text</a:t>
            </a:r>
          </a:p>
        </p:txBody>
      </p:sp>
      <p:sp>
        <p:nvSpPr>
          <p:cNvPr id="30" name="Body Level One…"/>
          <p:cNvSpPr txBox="1">
            <a:spLocks noGrp="1"/>
          </p:cNvSpPr>
          <p:nvPr>
            <p:ph type="body" sz="quarter" idx="1"/>
          </p:nvPr>
        </p:nvSpPr>
        <p:spPr>
          <a:xfrm>
            <a:off x="850900" y="1955800"/>
            <a:ext cx="14554200" cy="1092200"/>
          </a:xfrm>
          <a:prstGeom prst="rect">
            <a:avLst/>
          </a:prstGeom>
        </p:spPr>
        <p:txBody>
          <a:bodyPr/>
          <a:lstStyle>
            <a:lvl1pPr algn="ctr"/>
            <a:lvl2pPr marL="38101" indent="228606">
              <a:buSzTx/>
              <a:buNone/>
              <a:defRPr sz="3200"/>
            </a:lvl2pPr>
            <a:lvl3pPr marL="0" indent="457212">
              <a:buSzTx/>
              <a:buNone/>
              <a:defRPr sz="3000"/>
            </a:lvl3pPr>
            <a:lvl4pPr marL="0" indent="685817">
              <a:buSzTx/>
              <a:buNone/>
              <a:defRPr sz="2600"/>
            </a:lvl4pPr>
            <a:lvl5pPr marL="0" indent="914423">
              <a:buSz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5002884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Bullets (R)">
    <p:bg>
      <p:bgPr>
        <a:solidFill>
          <a:srgbClr val="FFFFFF"/>
        </a:solidFill>
        <a:effectLst/>
      </p:bgPr>
    </p:bg>
    <p:spTree>
      <p:nvGrpSpPr>
        <p:cNvPr id="1" name=""/>
        <p:cNvGrpSpPr/>
        <p:nvPr/>
      </p:nvGrpSpPr>
      <p:grpSpPr>
        <a:xfrm>
          <a:off x="0" y="0"/>
          <a:ext cx="0" cy="0"/>
          <a:chOff x="0" y="0"/>
          <a:chExt cx="0" cy="0"/>
        </a:xfrm>
      </p:grpSpPr>
      <p:sp>
        <p:nvSpPr>
          <p:cNvPr id="259" name="u3qfwpdgrvy-sugar-bee.jpg"/>
          <p:cNvSpPr>
            <a:spLocks noGrp="1"/>
          </p:cNvSpPr>
          <p:nvPr>
            <p:ph type="pic" idx="13"/>
          </p:nvPr>
        </p:nvSpPr>
        <p:spPr>
          <a:xfrm>
            <a:off x="8694983" y="2"/>
            <a:ext cx="7569429" cy="9143871"/>
          </a:xfrm>
          <a:prstGeom prst="rect">
            <a:avLst/>
          </a:prstGeom>
        </p:spPr>
        <p:txBody>
          <a:bodyPr lIns="91439" tIns="45719" rIns="91439" bIns="45719"/>
          <a:lstStyle/>
          <a:p>
            <a:endParaRPr/>
          </a:p>
        </p:txBody>
      </p:sp>
      <p:sp>
        <p:nvSpPr>
          <p:cNvPr id="260" name="Body Level One…"/>
          <p:cNvSpPr txBox="1">
            <a:spLocks noGrp="1"/>
          </p:cNvSpPr>
          <p:nvPr>
            <p:ph type="body" sz="half" idx="1"/>
          </p:nvPr>
        </p:nvSpPr>
        <p:spPr>
          <a:xfrm>
            <a:off x="846665" y="2116665"/>
            <a:ext cx="7569467" cy="6520395"/>
          </a:xfrm>
          <a:prstGeom prst="rect">
            <a:avLst/>
          </a:prstGeom>
        </p:spPr>
        <p:txBody>
          <a:bodyPr lIns="0" tIns="0" rIns="0" bIns="0">
            <a:normAutofit/>
          </a:bodyPr>
          <a:lstStyle>
            <a:lvl1pPr marL="332518" indent="-332518" defTabSz="550348">
              <a:spcBef>
                <a:spcPts val="2000"/>
              </a:spcBef>
              <a:buSzPct val="100000"/>
              <a:buChar char="•"/>
              <a:defRPr sz="3600">
                <a:solidFill>
                  <a:srgbClr val="000000"/>
                </a:solidFill>
                <a:latin typeface="Helvetica"/>
                <a:ea typeface="Helvetica"/>
                <a:cs typeface="Helvetica"/>
                <a:sym typeface="Helvetica"/>
              </a:defRPr>
            </a:lvl1pPr>
            <a:lvl2pPr marL="960143" indent="-325127" defTabSz="550348">
              <a:spcBef>
                <a:spcPts val="2000"/>
              </a:spcBef>
              <a:buSzPct val="100000"/>
              <a:buChar char="‣"/>
              <a:defRPr sz="3200" b="1">
                <a:solidFill>
                  <a:srgbClr val="000000"/>
                </a:solidFill>
                <a:latin typeface="Helvetica"/>
                <a:ea typeface="Helvetica"/>
                <a:cs typeface="Helvetica"/>
                <a:sym typeface="Helvetica"/>
              </a:defRPr>
            </a:lvl2pPr>
            <a:lvl3pPr marL="1608707" indent="-338676" defTabSz="550348">
              <a:spcBef>
                <a:spcPts val="2000"/>
              </a:spcBef>
              <a:buSzPct val="100000"/>
              <a:buChar char="-"/>
              <a:defRPr sz="3000" b="1">
                <a:solidFill>
                  <a:srgbClr val="000000"/>
                </a:solidFill>
                <a:latin typeface="Helvetica"/>
                <a:ea typeface="Helvetica"/>
                <a:cs typeface="Helvetica"/>
                <a:sym typeface="Helvetica"/>
              </a:defRPr>
            </a:lvl3pPr>
            <a:lvl4pPr marL="2235256" indent="-330209" defTabSz="550348">
              <a:spcBef>
                <a:spcPts val="2000"/>
              </a:spcBef>
              <a:buSzPct val="100000"/>
              <a:buChar char="•"/>
              <a:defRPr sz="2600" b="1">
                <a:solidFill>
                  <a:srgbClr val="000000"/>
                </a:solidFill>
                <a:latin typeface="Helvetica"/>
                <a:ea typeface="Helvetica"/>
                <a:cs typeface="Helvetica"/>
                <a:sym typeface="Helvetica"/>
              </a:defRPr>
            </a:lvl4pPr>
            <a:lvl5pPr marL="2859386" indent="-319323" defTabSz="550348">
              <a:spcBef>
                <a:spcPts val="2000"/>
              </a:spcBef>
              <a:buSzPct val="100000"/>
              <a:buChar char="‣"/>
              <a:defRPr b="1">
                <a:solidFill>
                  <a:srgbClr val="000000"/>
                </a:solidFill>
                <a:latin typeface="Helvetica"/>
                <a:ea typeface="Helvetica"/>
                <a:cs typeface="Helvetica"/>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61" name="Title Text"/>
          <p:cNvSpPr txBox="1">
            <a:spLocks noGrp="1"/>
          </p:cNvSpPr>
          <p:nvPr>
            <p:ph type="title"/>
          </p:nvPr>
        </p:nvSpPr>
        <p:spPr>
          <a:xfrm>
            <a:off x="846665" y="846668"/>
            <a:ext cx="7569467" cy="985181"/>
          </a:xfrm>
          <a:prstGeom prst="rect">
            <a:avLst/>
          </a:prstGeom>
        </p:spPr>
        <p:txBody>
          <a:bodyPr lIns="0" tIns="0" rIns="0" bIns="0">
            <a:normAutofit/>
          </a:bodyPr>
          <a:lstStyle>
            <a:lvl1pPr defTabSz="550348">
              <a:lnSpc>
                <a:spcPct val="100000"/>
              </a:lnSpc>
              <a:defRPr sz="6000">
                <a:solidFill>
                  <a:srgbClr val="8DC63F"/>
                </a:solidFill>
                <a:latin typeface="Helvetica"/>
                <a:ea typeface="Helvetica"/>
                <a:cs typeface="Helvetica"/>
                <a:sym typeface="Helvetica"/>
              </a:defRPr>
            </a:lvl1pPr>
          </a:lstStyle>
          <a:p>
            <a:r>
              <a:t>Title Text</a:t>
            </a:r>
          </a:p>
        </p:txBody>
      </p:sp>
      <p:sp>
        <p:nvSpPr>
          <p:cNvPr id="262" name="Object"/>
          <p:cNvSpPr txBox="1">
            <a:spLocks noGrp="1"/>
          </p:cNvSpPr>
          <p:nvPr>
            <p:ph sz="quarter" idx="3"/>
          </p:nvPr>
        </p:nvSpPr>
        <p:spPr>
          <a:xfrm>
            <a:off x="-1" y="-1"/>
            <a:ext cx="16256001" cy="635001"/>
          </a:xfrm>
          <a:prstGeom prst="rect">
            <a:avLst/>
          </a:prstGeom>
        </p:spPr>
        <p:txBody>
          <a:bodyPr lIns="33866" tIns="33866" rIns="33866" bIns="33866" anchor="ctr">
            <a:normAutofit/>
          </a:bodyPr>
          <a:lstStyle>
            <a:lvl1pPr algn="ctr" defTabSz="366907">
              <a:spcBef>
                <a:spcPts val="0"/>
              </a:spcBef>
              <a:defRPr sz="3600" b="0">
                <a:solidFill>
                  <a:srgbClr val="000000"/>
                </a:solidFill>
                <a:latin typeface="Gill Sans"/>
                <a:sym typeface="Gill Sans"/>
              </a:defRPr>
            </a:lvl1pPr>
          </a:lstStyle>
          <a:p>
            <a:pPr algn="ctr" defTabSz="550333">
              <a:spcBef>
                <a:spcPts val="0"/>
              </a:spcBef>
              <a:defRPr sz="3600" b="0">
                <a:solidFill>
                  <a:srgbClr val="000000"/>
                </a:solidFill>
                <a:latin typeface="Gill Sans"/>
                <a:ea typeface="Gill Sans"/>
                <a:cs typeface="Gill Sans"/>
                <a:sym typeface="Gill Sans"/>
              </a:defRPr>
            </a:pPr>
            <a:endParaRPr/>
          </a:p>
        </p:txBody>
      </p:sp>
      <p:sp>
        <p:nvSpPr>
          <p:cNvPr id="263" name="Slide Number"/>
          <p:cNvSpPr txBox="1">
            <a:spLocks noGrp="1"/>
          </p:cNvSpPr>
          <p:nvPr>
            <p:ph type="sldNum" sz="quarter" idx="2"/>
          </p:nvPr>
        </p:nvSpPr>
        <p:spPr>
          <a:xfrm>
            <a:off x="15819992" y="157782"/>
            <a:ext cx="320065" cy="314615"/>
          </a:xfrm>
          <a:prstGeom prst="rect">
            <a:avLst/>
          </a:prstGeom>
        </p:spPr>
        <p:txBody>
          <a:bodyPr lIns="33866" tIns="33866" rIns="33866" bIns="33866"/>
          <a:lstStyle>
            <a:lvl1pPr algn="ctr" defTabSz="550348">
              <a:defRPr sz="1600">
                <a:solidFill>
                  <a:srgbClr val="000000"/>
                </a:solidFill>
                <a:latin typeface="Helvetica Light"/>
                <a:ea typeface="Helvetica Light"/>
                <a:cs typeface="Helvetica Light"/>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193753353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898771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entered 1 Line Title">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63600" y="596900"/>
            <a:ext cx="14528800" cy="762000"/>
          </a:xfrm>
          <a:prstGeom prst="rect">
            <a:avLst/>
          </a:prstGeom>
        </p:spPr>
        <p:txBody>
          <a:bodyPr/>
          <a:lstStyle>
            <a:lvl1pPr algn="ctr">
              <a:lnSpc>
                <a:spcPts val="5400"/>
              </a:lnSpc>
              <a:spcBef>
                <a:spcPts val="300"/>
              </a:spcBef>
            </a:lvl1pPr>
          </a:lstStyle>
          <a:p>
            <a:r>
              <a:t>Title Text</a:t>
            </a:r>
          </a:p>
        </p:txBody>
      </p:sp>
      <p:sp>
        <p:nvSpPr>
          <p:cNvPr id="39" name="Body Level One…"/>
          <p:cNvSpPr txBox="1">
            <a:spLocks noGrp="1"/>
          </p:cNvSpPr>
          <p:nvPr>
            <p:ph type="body" sz="quarter" idx="1"/>
          </p:nvPr>
        </p:nvSpPr>
        <p:spPr>
          <a:xfrm>
            <a:off x="863600" y="1270000"/>
            <a:ext cx="14528800" cy="1016000"/>
          </a:xfrm>
          <a:prstGeom prst="rect">
            <a:avLst/>
          </a:prstGeom>
        </p:spPr>
        <p:txBody>
          <a:bodyPr/>
          <a:lstStyle>
            <a:lvl1pPr algn="ctr"/>
            <a:lvl2pPr marL="38101" indent="228606">
              <a:buSzTx/>
              <a:buNone/>
              <a:defRPr sz="3200" b="1"/>
            </a:lvl2pPr>
            <a:lvl3pPr marL="0" indent="457212">
              <a:buSzTx/>
              <a:buNone/>
              <a:defRPr sz="3000" b="1"/>
            </a:lvl3pPr>
            <a:lvl4pPr marL="0" indent="685817">
              <a:buSzTx/>
              <a:buNone/>
              <a:defRPr sz="2600" b="1"/>
            </a:lvl4pPr>
            <a:lvl5pPr marL="0" indent="914423">
              <a:buSzTx/>
              <a:buNone/>
              <a:defRPr b="1"/>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4142484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63600" y="596902"/>
            <a:ext cx="14528800" cy="4914900"/>
          </a:xfrm>
          <a:prstGeom prst="rect">
            <a:avLst/>
          </a:prstGeom>
        </p:spPr>
        <p:txBody>
          <a:bodyPr anchor="ctr"/>
          <a:lstStyle>
            <a:lvl1pPr marL="286234" indent="-286234">
              <a:lnSpc>
                <a:spcPts val="5500"/>
              </a:lnSpc>
            </a:lvl1pPr>
          </a:lstStyle>
          <a:p>
            <a:r>
              <a:t>Title Text</a:t>
            </a:r>
          </a:p>
        </p:txBody>
      </p:sp>
      <p:sp>
        <p:nvSpPr>
          <p:cNvPr id="48" name="Body Level One…"/>
          <p:cNvSpPr txBox="1">
            <a:spLocks noGrp="1"/>
          </p:cNvSpPr>
          <p:nvPr>
            <p:ph type="body" sz="half" idx="1"/>
          </p:nvPr>
        </p:nvSpPr>
        <p:spPr>
          <a:xfrm>
            <a:off x="1219200" y="5664200"/>
            <a:ext cx="14173200" cy="2870200"/>
          </a:xfrm>
          <a:prstGeom prst="rect">
            <a:avLst/>
          </a:prstGeom>
        </p:spPr>
        <p:txBody>
          <a:bodyPr/>
          <a:lstStyle>
            <a:lvl1pPr>
              <a:lnSpc>
                <a:spcPct val="110000"/>
              </a:lnSpc>
              <a:spcBef>
                <a:spcPts val="1300"/>
              </a:spcBef>
              <a:defRPr sz="3000">
                <a:solidFill>
                  <a:srgbClr val="FFFFFF"/>
                </a:solidFill>
              </a:defRPr>
            </a:lvl1pPr>
            <a:lvl2pPr marL="38101" indent="0">
              <a:spcBef>
                <a:spcPts val="300"/>
              </a:spcBef>
              <a:buSzTx/>
              <a:buNone/>
              <a:defRPr sz="2000" b="1">
                <a:solidFill>
                  <a:srgbClr val="9DA9A9"/>
                </a:solidFill>
              </a:defRPr>
            </a:lvl2pPr>
            <a:lvl3pPr marL="0" indent="292108">
              <a:buSzTx/>
              <a:buNone/>
              <a:defRPr sz="2000" b="1">
                <a:solidFill>
                  <a:srgbClr val="9DA9A9"/>
                </a:solidFill>
              </a:defRPr>
            </a:lvl3pPr>
            <a:lvl4pPr marL="0" indent="615965">
              <a:buSzTx/>
              <a:buNone/>
              <a:defRPr sz="2000" b="1">
                <a:solidFill>
                  <a:srgbClr val="9DA9A9"/>
                </a:solidFill>
              </a:defRPr>
            </a:lvl4pPr>
            <a:lvl5pPr marL="0" indent="895373">
              <a:buSzTx/>
              <a:buNone/>
              <a:defRPr sz="20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759732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587769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entered Image">
    <p:spTree>
      <p:nvGrpSpPr>
        <p:cNvPr id="1" name=""/>
        <p:cNvGrpSpPr/>
        <p:nvPr/>
      </p:nvGrpSpPr>
      <p:grpSpPr>
        <a:xfrm>
          <a:off x="0" y="0"/>
          <a:ext cx="0" cy="0"/>
          <a:chOff x="0" y="0"/>
          <a:chExt cx="0" cy="0"/>
        </a:xfrm>
      </p:grpSpPr>
      <p:sp>
        <p:nvSpPr>
          <p:cNvPr id="63" name="Title Text"/>
          <p:cNvSpPr txBox="1">
            <a:spLocks noGrp="1"/>
          </p:cNvSpPr>
          <p:nvPr>
            <p:ph type="title"/>
          </p:nvPr>
        </p:nvSpPr>
        <p:spPr>
          <a:xfrm>
            <a:off x="736600" y="393700"/>
            <a:ext cx="14782800" cy="787400"/>
          </a:xfrm>
          <a:prstGeom prst="rect">
            <a:avLst/>
          </a:prstGeom>
          <a:effectLst>
            <a:outerShdw blurRad="38100" dist="38100" dir="5400000" rotWithShape="0">
              <a:srgbClr val="000000">
                <a:alpha val="90000"/>
              </a:srgbClr>
            </a:outerShdw>
          </a:effectLst>
        </p:spPr>
        <p:txBody>
          <a:bodyPr/>
          <a:lstStyle>
            <a:lvl1pPr algn="ctr">
              <a:lnSpc>
                <a:spcPts val="5400"/>
              </a:lnSpc>
            </a:lvl1pPr>
          </a:lstStyle>
          <a:p>
            <a:r>
              <a:t>Title Text</a:t>
            </a:r>
          </a:p>
        </p:txBody>
      </p:sp>
      <p:sp>
        <p:nvSpPr>
          <p:cNvPr id="64" name="Body Level One…"/>
          <p:cNvSpPr txBox="1">
            <a:spLocks noGrp="1"/>
          </p:cNvSpPr>
          <p:nvPr>
            <p:ph type="body" sz="quarter" idx="1"/>
          </p:nvPr>
        </p:nvSpPr>
        <p:spPr>
          <a:xfrm>
            <a:off x="736600" y="1079500"/>
            <a:ext cx="14782800" cy="889000"/>
          </a:xfrm>
          <a:prstGeom prst="rect">
            <a:avLst/>
          </a:prstGeom>
          <a:effectLst>
            <a:outerShdw blurRad="38100" dist="38100" dir="5400000" rotWithShape="0">
              <a:srgbClr val="000000">
                <a:alpha val="90000"/>
              </a:srgbClr>
            </a:outerShdw>
          </a:effectLst>
        </p:spPr>
        <p:txBody>
          <a:bodyPr/>
          <a:lstStyle>
            <a:lvl1pPr algn="ctr">
              <a:spcBef>
                <a:spcPts val="1300"/>
              </a:spcBef>
              <a:defRPr sz="2600">
                <a:solidFill>
                  <a:srgbClr val="FFFFFF"/>
                </a:solidFill>
              </a:defRPr>
            </a:lvl1pPr>
            <a:lvl2pPr marL="38101" indent="0" algn="ctr">
              <a:buSzTx/>
              <a:buNone/>
              <a:defRPr sz="2600" b="1"/>
            </a:lvl2pPr>
            <a:lvl3pPr marL="0" indent="292108" algn="ctr">
              <a:buSzTx/>
              <a:buNone/>
              <a:defRPr b="1"/>
            </a:lvl3pPr>
            <a:lvl4pPr marL="0" indent="615965" algn="ctr">
              <a:buSzTx/>
              <a:buNone/>
              <a:defRPr sz="2600" b="1"/>
            </a:lvl4pPr>
            <a:lvl5pPr marL="0" indent="895373" algn="ctr">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0434591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entered Quote">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63600" y="596902"/>
            <a:ext cx="14528800" cy="4914900"/>
          </a:xfrm>
          <a:prstGeom prst="rect">
            <a:avLst/>
          </a:prstGeom>
        </p:spPr>
        <p:txBody>
          <a:bodyPr anchor="ctr"/>
          <a:lstStyle>
            <a:lvl1pPr algn="ctr">
              <a:lnSpc>
                <a:spcPts val="6700"/>
              </a:lnSpc>
              <a:defRPr sz="5500"/>
            </a:lvl1pPr>
          </a:lstStyle>
          <a:p>
            <a:r>
              <a:t>Title Text</a:t>
            </a:r>
          </a:p>
        </p:txBody>
      </p:sp>
      <p:sp>
        <p:nvSpPr>
          <p:cNvPr id="73"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4000">
                <a:solidFill>
                  <a:srgbClr val="FFFFFF"/>
                </a:solidFill>
              </a:defRPr>
            </a:lvl1pPr>
            <a:lvl2pPr marL="38101" indent="0" algn="ctr">
              <a:spcBef>
                <a:spcPts val="300"/>
              </a:spcBef>
              <a:buSzTx/>
              <a:buNone/>
              <a:defRPr b="1">
                <a:solidFill>
                  <a:srgbClr val="9DA9A9"/>
                </a:solidFill>
              </a:defRPr>
            </a:lvl2pPr>
            <a:lvl3pPr marL="0" indent="292108" algn="ctr">
              <a:buSzTx/>
              <a:buNone/>
              <a:defRPr sz="2400" b="1">
                <a:solidFill>
                  <a:srgbClr val="9DA9A9"/>
                </a:solidFill>
              </a:defRPr>
            </a:lvl3pPr>
            <a:lvl4pPr marL="0" indent="615965" algn="ctr">
              <a:buSzTx/>
              <a:buNone/>
              <a:defRPr sz="2400" b="1">
                <a:solidFill>
                  <a:srgbClr val="9DA9A9"/>
                </a:solidFill>
              </a:defRPr>
            </a:lvl4pPr>
            <a:lvl5pPr marL="0" indent="895373" algn="ctr">
              <a:buSzTx/>
              <a:buNone/>
              <a:defRPr sz="24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0136954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Centered Quote">
    <p:spTree>
      <p:nvGrpSpPr>
        <p:cNvPr id="1" name=""/>
        <p:cNvGrpSpPr/>
        <p:nvPr/>
      </p:nvGrpSpPr>
      <p:grpSpPr>
        <a:xfrm>
          <a:off x="0" y="0"/>
          <a:ext cx="0" cy="0"/>
          <a:chOff x="0" y="0"/>
          <a:chExt cx="0" cy="0"/>
        </a:xfrm>
      </p:grpSpPr>
      <p:sp>
        <p:nvSpPr>
          <p:cNvPr id="81" name="Title Text"/>
          <p:cNvSpPr txBox="1">
            <a:spLocks noGrp="1"/>
          </p:cNvSpPr>
          <p:nvPr>
            <p:ph type="title"/>
          </p:nvPr>
        </p:nvSpPr>
        <p:spPr>
          <a:xfrm>
            <a:off x="863600" y="596902"/>
            <a:ext cx="14528800" cy="4914900"/>
          </a:xfrm>
          <a:prstGeom prst="rect">
            <a:avLst/>
          </a:prstGeom>
        </p:spPr>
        <p:txBody>
          <a:bodyPr anchor="ctr"/>
          <a:lstStyle>
            <a:lvl1pPr algn="ctr">
              <a:lnSpc>
                <a:spcPts val="5500"/>
              </a:lnSpc>
            </a:lvl1pPr>
          </a:lstStyle>
          <a:p>
            <a:r>
              <a:t>Title Text</a:t>
            </a:r>
          </a:p>
        </p:txBody>
      </p:sp>
      <p:sp>
        <p:nvSpPr>
          <p:cNvPr id="82"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000">
                <a:solidFill>
                  <a:srgbClr val="FFFFFF"/>
                </a:solidFill>
              </a:defRPr>
            </a:lvl1pPr>
            <a:lvl2pPr marL="38101" indent="0" algn="ctr">
              <a:spcBef>
                <a:spcPts val="300"/>
              </a:spcBef>
              <a:buSzTx/>
              <a:buNone/>
              <a:defRPr sz="2400" b="1">
                <a:solidFill>
                  <a:srgbClr val="9DA9A9"/>
                </a:solidFill>
              </a:defRPr>
            </a:lvl2pPr>
            <a:lvl3pPr marL="0" indent="292108" algn="ctr">
              <a:buSzTx/>
              <a:buNone/>
              <a:defRPr sz="2400" b="1">
                <a:solidFill>
                  <a:srgbClr val="9DA9A9"/>
                </a:solidFill>
              </a:defRPr>
            </a:lvl3pPr>
            <a:lvl4pPr marL="0" indent="615965" algn="ctr">
              <a:buSzTx/>
              <a:buNone/>
              <a:defRPr sz="2400" b="1">
                <a:solidFill>
                  <a:srgbClr val="9DA9A9"/>
                </a:solidFill>
              </a:defRPr>
            </a:lvl4pPr>
            <a:lvl5pPr marL="0" indent="895373" algn="ctr">
              <a:buSzTx/>
              <a:buNone/>
              <a:defRPr sz="24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6650595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_Full Image">
    <p:spTree>
      <p:nvGrpSpPr>
        <p:cNvPr id="1" name=""/>
        <p:cNvGrpSpPr/>
        <p:nvPr/>
      </p:nvGrpSpPr>
      <p:grpSpPr>
        <a:xfrm>
          <a:off x="0" y="0"/>
          <a:ext cx="0" cy="0"/>
          <a:chOff x="0" y="0"/>
          <a:chExt cx="0" cy="0"/>
        </a:xfrm>
      </p:grpSpPr>
      <p:sp>
        <p:nvSpPr>
          <p:cNvPr id="90" name="Title Text"/>
          <p:cNvSpPr txBox="1">
            <a:spLocks noGrp="1"/>
          </p:cNvSpPr>
          <p:nvPr>
            <p:ph type="title"/>
          </p:nvPr>
        </p:nvSpPr>
        <p:spPr>
          <a:xfrm>
            <a:off x="736602" y="393702"/>
            <a:ext cx="13754100" cy="698500"/>
          </a:xfrm>
          <a:prstGeom prst="rect">
            <a:avLst/>
          </a:prstGeom>
          <a:effectLst>
            <a:outerShdw blurRad="38100" dist="38100" dir="5400000" rotWithShape="0">
              <a:srgbClr val="000000">
                <a:alpha val="90000"/>
              </a:srgbClr>
            </a:outerShdw>
          </a:effectLst>
        </p:spPr>
        <p:txBody>
          <a:bodyPr/>
          <a:lstStyle>
            <a:lvl1pPr>
              <a:lnSpc>
                <a:spcPts val="5000"/>
              </a:lnSpc>
              <a:defRPr sz="4200"/>
            </a:lvl1pPr>
          </a:lstStyle>
          <a:p>
            <a:r>
              <a:t>Title Text</a:t>
            </a:r>
          </a:p>
        </p:txBody>
      </p:sp>
      <p:sp>
        <p:nvSpPr>
          <p:cNvPr id="91" name="Body Level One…"/>
          <p:cNvSpPr txBox="1">
            <a:spLocks noGrp="1"/>
          </p:cNvSpPr>
          <p:nvPr>
            <p:ph type="body" sz="quarter" idx="1"/>
          </p:nvPr>
        </p:nvSpPr>
        <p:spPr>
          <a:xfrm>
            <a:off x="736602" y="1016000"/>
            <a:ext cx="13754100" cy="889000"/>
          </a:xfrm>
          <a:prstGeom prst="rect">
            <a:avLst/>
          </a:prstGeom>
          <a:effectLst>
            <a:outerShdw blurRad="38100" dist="38100" dir="5400000" rotWithShape="0">
              <a:srgbClr val="000000">
                <a:alpha val="90000"/>
              </a:srgbClr>
            </a:outerShdw>
          </a:effectLst>
        </p:spPr>
        <p:txBody>
          <a:bodyPr/>
          <a:lstStyle>
            <a:lvl1pPr>
              <a:spcBef>
                <a:spcPts val="1300"/>
              </a:spcBef>
              <a:defRPr sz="2400">
                <a:solidFill>
                  <a:srgbClr val="FFFFFF"/>
                </a:solidFill>
              </a:defRPr>
            </a:lvl1pPr>
            <a:lvl2pPr marL="38101" indent="0">
              <a:buSzTx/>
              <a:buNone/>
              <a:defRPr sz="2400" b="1"/>
            </a:lvl2pPr>
            <a:lvl3pPr marL="0" indent="292108">
              <a:buSzTx/>
              <a:buNone/>
              <a:defRPr sz="2400" b="1"/>
            </a:lvl3pPr>
            <a:lvl4pPr marL="0" indent="615965">
              <a:buSzTx/>
              <a:buNone/>
              <a:defRPr sz="2400" b="1"/>
            </a:lvl4pPr>
            <a:lvl5pPr marL="0" indent="895373">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xfrm>
            <a:off x="14694092" y="8667238"/>
            <a:ext cx="188085" cy="184665"/>
          </a:xfrm>
          <a:prstGeom prst="rect">
            <a:avLst/>
          </a:prstGeom>
        </p:spPr>
        <p:txBody>
          <a:bodyPr anchor="b"/>
          <a:lstStyle/>
          <a:p>
            <a:fld id="{86CB4B4D-7CA3-9044-876B-883B54F8677D}" type="slidenum">
              <a:rPr/>
              <a:pPr/>
              <a:t>‹#›</a:t>
            </a:fld>
            <a:endParaRPr/>
          </a:p>
        </p:txBody>
      </p:sp>
    </p:spTree>
    <p:extLst>
      <p:ext uri="{BB962C8B-B14F-4D97-AF65-F5344CB8AC3E}">
        <p14:creationId xmlns:p14="http://schemas.microsoft.com/office/powerpoint/2010/main" val="191906393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63600" y="596900"/>
            <a:ext cx="14528800" cy="787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p>
            <a:r>
              <a:t>Title Text</a:t>
            </a:r>
          </a:p>
        </p:txBody>
      </p:sp>
      <p:sp>
        <p:nvSpPr>
          <p:cNvPr id="3" name="Body Level One…"/>
          <p:cNvSpPr txBox="1">
            <a:spLocks noGrp="1"/>
          </p:cNvSpPr>
          <p:nvPr>
            <p:ph type="body" idx="1"/>
          </p:nvPr>
        </p:nvSpPr>
        <p:spPr>
          <a:xfrm>
            <a:off x="863600" y="1371600"/>
            <a:ext cx="14528800" cy="716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lvl2pPr marL="368300" indent="-330200">
              <a:spcBef>
                <a:spcPts val="1300"/>
              </a:spcBef>
              <a:buSzPct val="90000"/>
              <a:buChar char="•"/>
              <a:defRPr sz="3000" b="0">
                <a:solidFill>
                  <a:srgbClr val="FFFFFF"/>
                </a:solidFill>
              </a:defRPr>
            </a:lvl2pPr>
            <a:lvl3pPr marL="596900" indent="-304800">
              <a:spcBef>
                <a:spcPts val="1100"/>
              </a:spcBef>
              <a:buSzPct val="80000"/>
              <a:buChar char="–"/>
              <a:defRPr sz="2600" b="0">
                <a:solidFill>
                  <a:srgbClr val="FFFFFF"/>
                </a:solidFill>
              </a:defRPr>
            </a:lvl3pPr>
            <a:lvl4pPr marL="869950" indent="-254000">
              <a:spcBef>
                <a:spcPts val="900"/>
              </a:spcBef>
              <a:buSzPct val="80000"/>
              <a:buChar char="–"/>
              <a:defRPr sz="2200" b="0">
                <a:solidFill>
                  <a:srgbClr val="FFFFFF"/>
                </a:solidFill>
              </a:defRPr>
            </a:lvl4pPr>
            <a:lvl5pPr marL="1149350" indent="-254000">
              <a:spcBef>
                <a:spcPts val="900"/>
              </a:spcBef>
              <a:buSzPct val="80000"/>
              <a:buChar char="–"/>
              <a:defRPr sz="22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4694625" y="8674103"/>
            <a:ext cx="187552" cy="184666"/>
          </a:xfrm>
          <a:prstGeom prst="rect">
            <a:avLst/>
          </a:prstGeom>
          <a:ln w="12700">
            <a:miter lim="400000"/>
          </a:ln>
        </p:spPr>
        <p:txBody>
          <a:bodyPr wrap="none" lIns="0" tIns="0" rIns="0" bIns="0">
            <a:spAutoFit/>
          </a:bodyPr>
          <a:lstStyle>
            <a:lvl1pPr algn="r">
              <a:defRPr sz="1200" b="0">
                <a:solidFill>
                  <a:srgbClr val="929292"/>
                </a:solidFill>
              </a:defRPr>
            </a:lvl1pPr>
          </a:lstStyle>
          <a:p>
            <a:pPr defTabSz="457212"/>
            <a:fld id="{86CB4B4D-7CA3-9044-876B-883B54F8677D}" type="slidenum">
              <a:rPr lang="en-US" smtClean="0"/>
              <a:pPr defTabSz="457212"/>
              <a:t>‹#›</a:t>
            </a:fld>
            <a:endParaRPr lang="en-US"/>
          </a:p>
        </p:txBody>
      </p:sp>
    </p:spTree>
    <p:extLst>
      <p:ext uri="{BB962C8B-B14F-4D97-AF65-F5344CB8AC3E}">
        <p14:creationId xmlns:p14="http://schemas.microsoft.com/office/powerpoint/2010/main" val="2645127858"/>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Lst>
  <p:transition spd="med"/>
  <p:txStyles>
    <p:titleStyle>
      <a:lvl1pPr marL="0" marR="0" indent="0" algn="l" defTabSz="457212"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1pPr>
      <a:lvl2pPr marL="0" marR="0" indent="228606" algn="l" defTabSz="457212"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2pPr>
      <a:lvl3pPr marL="0" marR="0" indent="457212" algn="l" defTabSz="457212"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3pPr>
      <a:lvl4pPr marL="0" marR="0" indent="685817" algn="l" defTabSz="457212"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4pPr>
      <a:lvl5pPr marL="0" marR="0" indent="914423" algn="l" defTabSz="457212"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5pPr>
      <a:lvl6pPr marL="0" marR="0" indent="1143028" algn="l" defTabSz="457212"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6pPr>
      <a:lvl7pPr marL="0" marR="0" indent="1371635" algn="l" defTabSz="457212"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7pPr>
      <a:lvl8pPr marL="0" marR="0" indent="1600240" algn="l" defTabSz="457212"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8pPr>
      <a:lvl9pPr marL="0" marR="0" indent="1828846" algn="l" defTabSz="457212"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9pPr>
    </p:titleStyle>
    <p:bodyStyle>
      <a:lvl1pPr marL="0" marR="0" indent="0" algn="l" defTabSz="546114"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1pPr>
      <a:lvl2pPr marL="0" marR="0" indent="228606" algn="l" defTabSz="546114"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2pPr>
      <a:lvl3pPr marL="0" marR="0" indent="457212" algn="l" defTabSz="546114"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3pPr>
      <a:lvl4pPr marL="0" marR="0" indent="685817" algn="l" defTabSz="546114"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4pPr>
      <a:lvl5pPr marL="0" marR="0" indent="914423" algn="l" defTabSz="546114"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5pPr>
      <a:lvl6pPr marL="0" marR="0" indent="1143028" algn="l" defTabSz="546114"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6pPr>
      <a:lvl7pPr marL="0" marR="0" indent="1371635" algn="l" defTabSz="546114"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7pPr>
      <a:lvl8pPr marL="0" marR="0" indent="1600240" algn="l" defTabSz="546114"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8pPr>
      <a:lvl9pPr marL="0" marR="0" indent="1828846" algn="l" defTabSz="546114"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9pPr>
    </p:bodyStyle>
    <p:otherStyle>
      <a:lvl1pPr marL="0" marR="0" indent="0" algn="r" defTabSz="457212"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228606" algn="r" defTabSz="457212"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457212" algn="r" defTabSz="457212"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685817" algn="r" defTabSz="457212"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914423" algn="r" defTabSz="457212"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1143028" algn="r" defTabSz="457212"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1371635" algn="r" defTabSz="457212"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1600240" algn="r" defTabSz="457212"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1828846" algn="r" defTabSz="457212"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7642401-49A4-44CF-B6B3-D239BC9C3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95" y="0"/>
            <a:ext cx="15215209" cy="9679293"/>
          </a:xfrm>
          <a:prstGeom prst="rect">
            <a:avLst/>
          </a:prstGeom>
        </p:spPr>
      </p:pic>
    </p:spTree>
    <p:extLst>
      <p:ext uri="{BB962C8B-B14F-4D97-AF65-F5344CB8AC3E}">
        <p14:creationId xmlns:p14="http://schemas.microsoft.com/office/powerpoint/2010/main" val="164893379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725A17E-6D7B-4030-955C-71A9DEE94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867" y="-219456"/>
            <a:ext cx="17150487" cy="9528048"/>
          </a:xfrm>
          <a:prstGeom prst="rect">
            <a:avLst/>
          </a:prstGeom>
        </p:spPr>
      </p:pic>
    </p:spTree>
    <p:extLst>
      <p:ext uri="{BB962C8B-B14F-4D97-AF65-F5344CB8AC3E}">
        <p14:creationId xmlns:p14="http://schemas.microsoft.com/office/powerpoint/2010/main" val="280219348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44E98B-AE26-4712-B0FC-E084FC9BA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095"/>
            <a:ext cx="16255999" cy="9676190"/>
          </a:xfrm>
          <a:prstGeom prst="rect">
            <a:avLst/>
          </a:prstGeom>
        </p:spPr>
      </p:pic>
    </p:spTree>
    <p:extLst>
      <p:ext uri="{BB962C8B-B14F-4D97-AF65-F5344CB8AC3E}">
        <p14:creationId xmlns:p14="http://schemas.microsoft.com/office/powerpoint/2010/main" val="1825435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24C546-6179-49F2-80C7-96D892A3E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184" y="-518332"/>
            <a:ext cx="15636239" cy="10155588"/>
          </a:xfrm>
          <a:prstGeom prst="rect">
            <a:avLst/>
          </a:prstGeom>
        </p:spPr>
      </p:pic>
    </p:spTree>
    <p:extLst>
      <p:ext uri="{BB962C8B-B14F-4D97-AF65-F5344CB8AC3E}">
        <p14:creationId xmlns:p14="http://schemas.microsoft.com/office/powerpoint/2010/main" val="18032209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A99BEE-71B9-4E22-B1DF-A356BDB8B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9619"/>
            <a:ext cx="16255999" cy="10063238"/>
          </a:xfrm>
          <a:prstGeom prst="rect">
            <a:avLst/>
          </a:prstGeom>
        </p:spPr>
      </p:pic>
    </p:spTree>
    <p:extLst>
      <p:ext uri="{BB962C8B-B14F-4D97-AF65-F5344CB8AC3E}">
        <p14:creationId xmlns:p14="http://schemas.microsoft.com/office/powerpoint/2010/main" val="21329380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2F5CADC-6368-403F-856F-C17C0DB5EF0A}"/>
              </a:ext>
            </a:extLst>
          </p:cNvPr>
          <p:cNvSpPr txBox="1"/>
          <p:nvPr/>
        </p:nvSpPr>
        <p:spPr>
          <a:xfrm>
            <a:off x="11521440" y="8733631"/>
            <a:ext cx="173736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bg1"/>
                </a:solidFill>
                <a:effectLst/>
                <a:uFillTx/>
                <a:latin typeface="+mn-lt"/>
                <a:ea typeface="+mn-ea"/>
                <a:cs typeface="+mn-cs"/>
                <a:sym typeface="Arial"/>
              </a:rPr>
              <a:t>2019-Oct-27</a:t>
            </a:r>
          </a:p>
        </p:txBody>
      </p:sp>
      <p:pic>
        <p:nvPicPr>
          <p:cNvPr id="4" name="Picture 3">
            <a:extLst>
              <a:ext uri="{FF2B5EF4-FFF2-40B4-BE49-F238E27FC236}">
                <a16:creationId xmlns:a16="http://schemas.microsoft.com/office/drawing/2014/main" id="{DAE00E48-C1EE-4DF0-8C58-33FA1139C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36" y="-1182624"/>
            <a:ext cx="16806672" cy="11204448"/>
          </a:xfrm>
          <a:prstGeom prst="rect">
            <a:avLst/>
          </a:prstGeom>
        </p:spPr>
      </p:pic>
    </p:spTree>
    <p:extLst>
      <p:ext uri="{BB962C8B-B14F-4D97-AF65-F5344CB8AC3E}">
        <p14:creationId xmlns:p14="http://schemas.microsoft.com/office/powerpoint/2010/main" val="220199818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B638DC-DD02-4337-B547-71BD435E8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9618"/>
            <a:ext cx="16255999" cy="10063237"/>
          </a:xfrm>
          <a:prstGeom prst="rect">
            <a:avLst/>
          </a:prstGeom>
        </p:spPr>
      </p:pic>
    </p:spTree>
    <p:extLst>
      <p:ext uri="{BB962C8B-B14F-4D97-AF65-F5344CB8AC3E}">
        <p14:creationId xmlns:p14="http://schemas.microsoft.com/office/powerpoint/2010/main" val="1354650656"/>
      </p:ext>
    </p:extLst>
  </p:cSld>
  <p:clrMapOvr>
    <a:masterClrMapping/>
  </p:clrMapOvr>
  <p:transition spd="med"/>
</p:sld>
</file>

<file path=ppt/theme/theme1.xml><?xml version="1.0" encoding="utf-8"?>
<a:theme xmlns:a="http://schemas.openxmlformats.org/drawingml/2006/main" name="19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38100" dir="5400000" rotWithShape="0">
              <a:srgbClr val="000000"/>
            </a:outerShdw>
          </a:effectLst>
        </a:effectStyle>
        <a:effectStyle>
          <a:effectLst>
            <a:outerShdw blurRad="63500" dist="25400" dir="540000" rotWithShape="0">
              <a:srgbClr val="000000"/>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25400" tIns="25400" rIns="25400" bIns="25400" numCol="1" spcCol="38100" rtlCol="0" anchor="b">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alpha val="50000"/>
              </a:srgbClr>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FC8D19"/>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25400" tIns="25400" rIns="25400" bIns="25400" numCol="1" spcCol="38100" rtlCol="0" anchor="b">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FC8D19"/>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48214</TotalTime>
  <Words>229</Words>
  <Application>Microsoft Office PowerPoint</Application>
  <PresentationFormat>Custom</PresentationFormat>
  <Paragraphs>18</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Gill Sans</vt:lpstr>
      <vt:lpstr>Helvetica</vt:lpstr>
      <vt:lpstr>Helvetica Light</vt:lpstr>
      <vt:lpstr>19_White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patlaptop miller</dc:creator>
  <cp:lastModifiedBy>Steve Miller</cp:lastModifiedBy>
  <cp:revision>712</cp:revision>
  <cp:lastPrinted>2019-10-27T20:57:19Z</cp:lastPrinted>
  <dcterms:modified xsi:type="dcterms:W3CDTF">2019-11-05T18:11:52Z</dcterms:modified>
</cp:coreProperties>
</file>